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fntdata" ContentType="application/x-fontdata"/>
  <Default Extension="tiff" ContentType="image/tiff"/>
  <Default Extension="jpg" ContentType="image/jp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56" r:id="rId1"/>
  </p:sldMasterIdLst>
  <p:notesMasterIdLst>
    <p:notesMasterId r:id="rId59"/>
  </p:notesMasterIdLst>
  <p:handoutMasterIdLst>
    <p:handoutMasterId r:id="rId60"/>
  </p:handoutMasterIdLst>
  <p:sldIdLst>
    <p:sldId id="484" r:id="rId2"/>
    <p:sldId id="533" r:id="rId3"/>
    <p:sldId id="534" r:id="rId4"/>
    <p:sldId id="535" r:id="rId5"/>
    <p:sldId id="536" r:id="rId6"/>
    <p:sldId id="537" r:id="rId7"/>
    <p:sldId id="538" r:id="rId8"/>
    <p:sldId id="539" r:id="rId9"/>
    <p:sldId id="540" r:id="rId10"/>
    <p:sldId id="541" r:id="rId11"/>
    <p:sldId id="542" r:id="rId12"/>
    <p:sldId id="543" r:id="rId13"/>
    <p:sldId id="544" r:id="rId14"/>
    <p:sldId id="545" r:id="rId15"/>
    <p:sldId id="546" r:id="rId16"/>
    <p:sldId id="556" r:id="rId17"/>
    <p:sldId id="555" r:id="rId18"/>
    <p:sldId id="547" r:id="rId19"/>
    <p:sldId id="548" r:id="rId20"/>
    <p:sldId id="549" r:id="rId21"/>
    <p:sldId id="550" r:id="rId22"/>
    <p:sldId id="551" r:id="rId23"/>
    <p:sldId id="552" r:id="rId24"/>
    <p:sldId id="553" r:id="rId25"/>
    <p:sldId id="554" r:id="rId26"/>
    <p:sldId id="467" r:id="rId27"/>
    <p:sldId id="469" r:id="rId28"/>
    <p:sldId id="515" r:id="rId29"/>
    <p:sldId id="519" r:id="rId30"/>
    <p:sldId id="516" r:id="rId31"/>
    <p:sldId id="520" r:id="rId32"/>
    <p:sldId id="521" r:id="rId33"/>
    <p:sldId id="522" r:id="rId34"/>
    <p:sldId id="523" r:id="rId35"/>
    <p:sldId id="524" r:id="rId36"/>
    <p:sldId id="525" r:id="rId37"/>
    <p:sldId id="526" r:id="rId38"/>
    <p:sldId id="527" r:id="rId39"/>
    <p:sldId id="528" r:id="rId40"/>
    <p:sldId id="470" r:id="rId41"/>
    <p:sldId id="531" r:id="rId42"/>
    <p:sldId id="529" r:id="rId43"/>
    <p:sldId id="530" r:id="rId44"/>
    <p:sldId id="471" r:id="rId45"/>
    <p:sldId id="472" r:id="rId46"/>
    <p:sldId id="465" r:id="rId47"/>
    <p:sldId id="473" r:id="rId48"/>
    <p:sldId id="474" r:id="rId49"/>
    <p:sldId id="475" r:id="rId50"/>
    <p:sldId id="476" r:id="rId51"/>
    <p:sldId id="477" r:id="rId52"/>
    <p:sldId id="478" r:id="rId53"/>
    <p:sldId id="479" r:id="rId54"/>
    <p:sldId id="481" r:id="rId55"/>
    <p:sldId id="532" r:id="rId56"/>
    <p:sldId id="482" r:id="rId57"/>
    <p:sldId id="437" r:id="rId58"/>
  </p:sldIdLst>
  <p:sldSz cx="9144000" cy="5143500" type="screen16x9"/>
  <p:notesSz cx="6858000" cy="9144000"/>
  <p:embeddedFontLst>
    <p:embeddedFont>
      <p:font typeface="Arial Narrow" panose="020B0604020202020204" pitchFamily="34" charset="0"/>
      <p:regular r:id="rId61"/>
      <p:bold r:id="rId62"/>
      <p:italic r:id="rId63"/>
      <p:boldItalic r:id="rId6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6132"/>
    <p:restoredTop sz="83471"/>
  </p:normalViewPr>
  <p:slideViewPr>
    <p:cSldViewPr snapToGrid="0" snapToObjects="1">
      <p:cViewPr varScale="1">
        <p:scale>
          <a:sx n="139" d="100"/>
          <a:sy n="139" d="100"/>
        </p:scale>
        <p:origin x="1384" y="176"/>
      </p:cViewPr>
      <p:guideLst/>
    </p:cSldViewPr>
  </p:slideViewPr>
  <p:outlineViewPr>
    <p:cViewPr>
      <p:scale>
        <a:sx n="33" d="100"/>
        <a:sy n="33" d="100"/>
      </p:scale>
      <p:origin x="0" y="-17488"/>
    </p:cViewPr>
  </p:outlineViewPr>
  <p:notesTextViewPr>
    <p:cViewPr>
      <p:scale>
        <a:sx n="1" d="1"/>
        <a:sy n="1" d="1"/>
      </p:scale>
      <p:origin x="0" y="0"/>
    </p:cViewPr>
  </p:notesTextViewPr>
  <p:notesViewPr>
    <p:cSldViewPr snapToGrid="0" snapToObjects="1">
      <p:cViewPr varScale="1">
        <p:scale>
          <a:sx n="65" d="100"/>
          <a:sy n="65" d="100"/>
        </p:scale>
        <p:origin x="3154" y="67"/>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font" Target="fonts/font3.fntdata"/><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font" Target="fonts/font1.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4.fntdata"/><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handoutMaster" Target="handoutMasters/handoutMaster1.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D640EC8-5355-4EA9-BB0C-B0A241C8D1E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5C499C80-48E8-495D-BCFF-34438276101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956F6AE-36C5-4089-8AFA-1320D001F3CA}" type="datetimeFigureOut">
              <a:rPr lang="en-IN" smtClean="0"/>
              <a:t>28/09/23</a:t>
            </a:fld>
            <a:endParaRPr lang="en-IN"/>
          </a:p>
        </p:txBody>
      </p:sp>
      <p:sp>
        <p:nvSpPr>
          <p:cNvPr id="4" name="Footer Placeholder 3">
            <a:extLst>
              <a:ext uri="{FF2B5EF4-FFF2-40B4-BE49-F238E27FC236}">
                <a16:creationId xmlns:a16="http://schemas.microsoft.com/office/drawing/2014/main" id="{BA9F870F-EC87-4DA0-9EF3-B1CC6273134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CACB6600-5338-41FB-9C7D-61E8FB52994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D198AA4-A551-4521-9867-028CF3F02926}" type="slidenum">
              <a:rPr lang="en-IN" smtClean="0"/>
              <a:t>‹#›</a:t>
            </a:fld>
            <a:endParaRPr lang="en-IN"/>
          </a:p>
        </p:txBody>
      </p:sp>
    </p:spTree>
    <p:extLst>
      <p:ext uri="{BB962C8B-B14F-4D97-AF65-F5344CB8AC3E}">
        <p14:creationId xmlns:p14="http://schemas.microsoft.com/office/powerpoint/2010/main" val="33037712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37423831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de-DE" dirty="0"/>
              <a:t>docker run -ti d97 /bin/bash</a:t>
            </a:r>
          </a:p>
          <a:p>
            <a:pPr marL="171450" indent="-171450">
              <a:buFontTx/>
              <a:buChar char="-"/>
            </a:pPr>
            <a:r>
              <a:rPr lang="de-DE" baseline="0" dirty="0"/>
              <a:t>testFile.txt -&gt; present</a:t>
            </a:r>
          </a:p>
          <a:p>
            <a:pPr marL="171450" indent="-171450">
              <a:buFontTx/>
              <a:buChar char="-"/>
            </a:pPr>
            <a:r>
              <a:rPr lang="de-DE" baseline="0" dirty="0"/>
              <a:t>set -&gt; env Variable PROVIDER set</a:t>
            </a:r>
            <a:endParaRPr lang="de-DE" dirty="0"/>
          </a:p>
          <a:p>
            <a:endParaRPr lang="en-US" dirty="0"/>
          </a:p>
          <a:p>
            <a:r>
              <a:rPr lang="en-US" dirty="0" err="1"/>
              <a:t>docker</a:t>
            </a:r>
            <a:r>
              <a:rPr lang="en-US" dirty="0"/>
              <a:t> run –P</a:t>
            </a:r>
            <a:r>
              <a:rPr lang="en-US" baseline="0" dirty="0"/>
              <a:t> </a:t>
            </a:r>
            <a:r>
              <a:rPr lang="en-US" dirty="0"/>
              <a:t>-d d97</a:t>
            </a:r>
          </a:p>
        </p:txBody>
      </p:sp>
      <p:sp>
        <p:nvSpPr>
          <p:cNvPr id="4" name="Slide Number Placeholder 3"/>
          <p:cNvSpPr>
            <a:spLocks noGrp="1"/>
          </p:cNvSpPr>
          <p:nvPr>
            <p:ph type="sldNum" sz="quarter" idx="10"/>
          </p:nvPr>
        </p:nvSpPr>
        <p:spPr/>
        <p:txBody>
          <a:bodyPr/>
          <a:lstStyle/>
          <a:p>
            <a:fld id="{52E27252-EF20-D744-8857-623D53E3D728}" type="slidenum">
              <a:rPr lang="en-US" smtClean="0"/>
              <a:t>52</a:t>
            </a:fld>
            <a:endParaRPr lang="en-US"/>
          </a:p>
        </p:txBody>
      </p:sp>
    </p:spTree>
    <p:extLst>
      <p:ext uri="{BB962C8B-B14F-4D97-AF65-F5344CB8AC3E}">
        <p14:creationId xmlns:p14="http://schemas.microsoft.com/office/powerpoint/2010/main" val="17534523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de-CH" dirty="0"/>
              <a:t>Use docker start, docker attach to reuse container</a:t>
            </a:r>
          </a:p>
          <a:p>
            <a:endParaRPr lang="de-CH" dirty="0"/>
          </a:p>
          <a:p>
            <a:r>
              <a:rPr lang="de-CH" dirty="0"/>
              <a:t>Change script to echo ... &gt;&gt; /log/hello3.log</a:t>
            </a:r>
            <a:endParaRPr lang="en-US" dirty="0"/>
          </a:p>
        </p:txBody>
      </p:sp>
      <p:sp>
        <p:nvSpPr>
          <p:cNvPr id="4" name="Slide Number Placeholder 3"/>
          <p:cNvSpPr>
            <a:spLocks noGrp="1"/>
          </p:cNvSpPr>
          <p:nvPr>
            <p:ph type="sldNum" sz="quarter" idx="10"/>
          </p:nvPr>
        </p:nvSpPr>
        <p:spPr/>
        <p:txBody>
          <a:bodyPr/>
          <a:lstStyle/>
          <a:p>
            <a:fld id="{52E27252-EF20-D744-8857-623D53E3D728}" type="slidenum">
              <a:rPr lang="en-US" smtClean="0"/>
              <a:t>53</a:t>
            </a:fld>
            <a:endParaRPr lang="en-US"/>
          </a:p>
        </p:txBody>
      </p:sp>
    </p:spTree>
    <p:extLst>
      <p:ext uri="{BB962C8B-B14F-4D97-AF65-F5344CB8AC3E}">
        <p14:creationId xmlns:p14="http://schemas.microsoft.com/office/powerpoint/2010/main" val="27720203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de-CH" dirty="0"/>
              <a:t>Automatically</a:t>
            </a:r>
            <a:r>
              <a:rPr lang="de-CH" baseline="0" dirty="0"/>
              <a:t> build a Docker image on Docker-Hub:</a:t>
            </a:r>
          </a:p>
          <a:p>
            <a:endParaRPr lang="de-CH" baseline="0" dirty="0"/>
          </a:p>
          <a:p>
            <a:r>
              <a:rPr lang="de-CH" dirty="0"/>
              <a:t>Example: playground-docker-echoey</a:t>
            </a:r>
            <a:r>
              <a:rPr lang="de-CH" baseline="0" dirty="0"/>
              <a:t> in Bitbucket: https://bitbucket.org/inftec/playground-docker-echoey/overview </a:t>
            </a:r>
          </a:p>
          <a:p>
            <a:endParaRPr lang="de-CH" baseline="0" dirty="0"/>
          </a:p>
          <a:p>
            <a:r>
              <a:rPr lang="de-CH" dirty="0"/>
              <a:t>Automated</a:t>
            </a:r>
            <a:r>
              <a:rPr lang="de-CH" baseline="0" dirty="0"/>
              <a:t> Build Repository on Docker Hub: https://registry.hub.docker.com/u/pazoozoo/playground-docker-echoey/</a:t>
            </a:r>
          </a:p>
          <a:p>
            <a:endParaRPr lang="de-CH" dirty="0"/>
          </a:p>
          <a:p>
            <a:r>
              <a:rPr lang="de-CH" dirty="0"/>
              <a:t>Build took around 5 minutes...</a:t>
            </a:r>
          </a:p>
          <a:p>
            <a:endParaRPr lang="de-CH" dirty="0"/>
          </a:p>
          <a:p>
            <a:endParaRPr lang="de-CH" dirty="0"/>
          </a:p>
          <a:p>
            <a:r>
              <a:rPr lang="de-CH" dirty="0"/>
              <a:t>Run on AWS Elastic Beanstalk:</a:t>
            </a:r>
          </a:p>
          <a:p>
            <a:pPr marL="171450" indent="-171450">
              <a:buFontTx/>
              <a:buChar char="-"/>
            </a:pPr>
            <a:r>
              <a:rPr lang="de-CH" dirty="0"/>
              <a:t>Need to ZIP Dockerfile and dependencies (ADD files)</a:t>
            </a:r>
          </a:p>
          <a:p>
            <a:pPr marL="171450" indent="-171450">
              <a:buFontTx/>
              <a:buChar char="-"/>
            </a:pPr>
            <a:r>
              <a:rPr lang="de-CH" dirty="0"/>
              <a:t>Beanstalk</a:t>
            </a:r>
            <a:r>
              <a:rPr lang="de-CH" baseline="0" dirty="0"/>
              <a:t> environment expects HTTP service on first EXPOSEd port though </a:t>
            </a:r>
            <a:r>
              <a:rPr lang="de-CH" baseline="0" dirty="0">
                <a:sym typeface="Wingdings" panose="05000000000000000000" pitchFamily="2" charset="2"/>
              </a:rPr>
              <a:t> not working with dummy echo service</a:t>
            </a:r>
            <a:endParaRPr lang="en-US" dirty="0"/>
          </a:p>
        </p:txBody>
      </p:sp>
      <p:sp>
        <p:nvSpPr>
          <p:cNvPr id="4" name="Slide Number Placeholder 3"/>
          <p:cNvSpPr>
            <a:spLocks noGrp="1"/>
          </p:cNvSpPr>
          <p:nvPr>
            <p:ph type="sldNum" sz="quarter" idx="10"/>
          </p:nvPr>
        </p:nvSpPr>
        <p:spPr/>
        <p:txBody>
          <a:bodyPr/>
          <a:lstStyle/>
          <a:p>
            <a:fld id="{52E27252-EF20-D744-8857-623D53E3D728}" type="slidenum">
              <a:rPr lang="en-US" smtClean="0"/>
              <a:t>54</a:t>
            </a:fld>
            <a:endParaRPr lang="en-US"/>
          </a:p>
        </p:txBody>
      </p:sp>
    </p:spTree>
    <p:extLst>
      <p:ext uri="{BB962C8B-B14F-4D97-AF65-F5344CB8AC3E}">
        <p14:creationId xmlns:p14="http://schemas.microsoft.com/office/powerpoint/2010/main" val="16101776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de-CH" dirty="0"/>
              <a:t>Automatically</a:t>
            </a:r>
            <a:r>
              <a:rPr lang="de-CH" baseline="0" dirty="0"/>
              <a:t> build a Docker image on Docker-Hub:</a:t>
            </a:r>
          </a:p>
          <a:p>
            <a:endParaRPr lang="de-CH" baseline="0" dirty="0"/>
          </a:p>
          <a:p>
            <a:r>
              <a:rPr lang="de-CH" dirty="0"/>
              <a:t>Example: playground-docker-echoey</a:t>
            </a:r>
            <a:r>
              <a:rPr lang="de-CH" baseline="0" dirty="0"/>
              <a:t> in Bitbucket: https://bitbucket.org/inftec/playground-docker-echoey/overview </a:t>
            </a:r>
          </a:p>
          <a:p>
            <a:endParaRPr lang="de-CH" baseline="0" dirty="0"/>
          </a:p>
          <a:p>
            <a:r>
              <a:rPr lang="de-CH" dirty="0"/>
              <a:t>Automated</a:t>
            </a:r>
            <a:r>
              <a:rPr lang="de-CH" baseline="0" dirty="0"/>
              <a:t> Build Repository on Docker Hub: https://registry.hub.docker.com/u/pazoozoo/playground-docker-echoey/</a:t>
            </a:r>
          </a:p>
          <a:p>
            <a:endParaRPr lang="de-CH" dirty="0"/>
          </a:p>
          <a:p>
            <a:r>
              <a:rPr lang="de-CH" dirty="0"/>
              <a:t>Build took around 5 minutes...</a:t>
            </a:r>
          </a:p>
          <a:p>
            <a:endParaRPr lang="de-CH" dirty="0"/>
          </a:p>
          <a:p>
            <a:endParaRPr lang="de-CH" dirty="0"/>
          </a:p>
          <a:p>
            <a:r>
              <a:rPr lang="de-CH" dirty="0"/>
              <a:t>Run on AWS Elastic Beanstalk:</a:t>
            </a:r>
          </a:p>
          <a:p>
            <a:pPr marL="171450" indent="-171450">
              <a:buFontTx/>
              <a:buChar char="-"/>
            </a:pPr>
            <a:r>
              <a:rPr lang="de-CH" dirty="0"/>
              <a:t>Need to ZIP Dockerfile and dependencies (ADD files)</a:t>
            </a:r>
          </a:p>
          <a:p>
            <a:pPr marL="171450" indent="-171450">
              <a:buFontTx/>
              <a:buChar char="-"/>
            </a:pPr>
            <a:r>
              <a:rPr lang="de-CH"/>
              <a:t>Beanstalk</a:t>
            </a:r>
            <a:r>
              <a:rPr lang="de-CH" baseline="0"/>
              <a:t> environment expects HTTP service on first EXPOSEd port though </a:t>
            </a:r>
            <a:r>
              <a:rPr lang="de-CH" baseline="0">
                <a:sym typeface="Wingdings" panose="05000000000000000000" pitchFamily="2" charset="2"/>
              </a:rPr>
              <a:t> not working with dummy echo service</a:t>
            </a:r>
            <a:endParaRPr lang="en-US" dirty="0"/>
          </a:p>
        </p:txBody>
      </p:sp>
      <p:sp>
        <p:nvSpPr>
          <p:cNvPr id="4" name="Slide Number Placeholder 3"/>
          <p:cNvSpPr>
            <a:spLocks noGrp="1"/>
          </p:cNvSpPr>
          <p:nvPr>
            <p:ph type="sldNum" sz="quarter" idx="10"/>
          </p:nvPr>
        </p:nvSpPr>
        <p:spPr/>
        <p:txBody>
          <a:bodyPr/>
          <a:lstStyle/>
          <a:p>
            <a:fld id="{52E27252-EF20-D744-8857-623D53E3D728}" type="slidenum">
              <a:rPr lang="en-US" smtClean="0"/>
              <a:t>55</a:t>
            </a:fld>
            <a:endParaRPr lang="en-US"/>
          </a:p>
        </p:txBody>
      </p:sp>
    </p:spTree>
    <p:extLst>
      <p:ext uri="{BB962C8B-B14F-4D97-AF65-F5344CB8AC3E}">
        <p14:creationId xmlns:p14="http://schemas.microsoft.com/office/powerpoint/2010/main" val="27519679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7"/>
        <p:cNvGrpSpPr/>
        <p:nvPr/>
      </p:nvGrpSpPr>
      <p:grpSpPr>
        <a:xfrm>
          <a:off x="0" y="0"/>
          <a:ext cx="0" cy="0"/>
          <a:chOff x="0" y="0"/>
          <a:chExt cx="0" cy="0"/>
        </a:xfrm>
      </p:grpSpPr>
      <p:sp>
        <p:nvSpPr>
          <p:cNvPr id="1428" name="Google Shape;1428;g3423802bb7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9" name="Google Shape;1429;g3423802bb7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41010498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15983017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42403890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6521536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Virtual Machines</a:t>
            </a:r>
          </a:p>
          <a:p>
            <a:r>
              <a:rPr lang="en-US" sz="1200" b="0" i="0" kern="1200" dirty="0">
                <a:solidFill>
                  <a:schemeClr val="tx1"/>
                </a:solidFill>
                <a:effectLst/>
                <a:latin typeface="+mn-lt"/>
                <a:ea typeface="+mn-ea"/>
                <a:cs typeface="+mn-cs"/>
              </a:rPr>
              <a:t>Each virtualized application includes not only the application - which may be only 10s of MB - and the necessary binaries and libraries, but also an entire guest operating system - which may weigh 10s of GB.</a:t>
            </a:r>
          </a:p>
          <a:p>
            <a:endParaRPr lang="de-CH" dirty="0"/>
          </a:p>
          <a:p>
            <a:r>
              <a:rPr lang="en-US" sz="1200" b="0" i="0" kern="1200" dirty="0" err="1">
                <a:solidFill>
                  <a:schemeClr val="tx1"/>
                </a:solidFill>
                <a:effectLst/>
                <a:latin typeface="+mn-lt"/>
                <a:ea typeface="+mn-ea"/>
                <a:cs typeface="+mn-cs"/>
              </a:rPr>
              <a:t>Docker</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a:t>
            </a:r>
            <a:r>
              <a:rPr lang="en-US" sz="1200" b="0" i="0" kern="1200" dirty="0" err="1">
                <a:solidFill>
                  <a:schemeClr val="tx1"/>
                </a:solidFill>
                <a:effectLst/>
                <a:latin typeface="+mn-lt"/>
                <a:ea typeface="+mn-ea"/>
                <a:cs typeface="+mn-cs"/>
              </a:rPr>
              <a:t>Docker</a:t>
            </a:r>
            <a:r>
              <a:rPr lang="en-US" sz="1200" b="0" i="0" kern="1200" dirty="0">
                <a:solidFill>
                  <a:schemeClr val="tx1"/>
                </a:solidFill>
                <a:effectLst/>
                <a:latin typeface="+mn-lt"/>
                <a:ea typeface="+mn-ea"/>
                <a:cs typeface="+mn-cs"/>
              </a:rPr>
              <a:t> Engine container comprises just the application and its dependencies. It runs as an isolated process in </a:t>
            </a:r>
            <a:r>
              <a:rPr lang="en-US" sz="1200" b="0" i="0" kern="1200" dirty="0" err="1">
                <a:solidFill>
                  <a:schemeClr val="tx1"/>
                </a:solidFill>
                <a:effectLst/>
                <a:latin typeface="+mn-lt"/>
                <a:ea typeface="+mn-ea"/>
                <a:cs typeface="+mn-cs"/>
              </a:rPr>
              <a:t>userspace</a:t>
            </a:r>
            <a:r>
              <a:rPr lang="en-US" sz="1200" b="0" i="0" kern="1200" dirty="0">
                <a:solidFill>
                  <a:schemeClr val="tx1"/>
                </a:solidFill>
                <a:effectLst/>
                <a:latin typeface="+mn-lt"/>
                <a:ea typeface="+mn-ea"/>
                <a:cs typeface="+mn-cs"/>
              </a:rPr>
              <a:t> on the host operating system, sharing the kernel with other containers. Thus, it enjoys the resource isolation and allocation benefits of VMs but is much more portable and efficient.</a:t>
            </a:r>
          </a:p>
          <a:p>
            <a:endParaRPr lang="de-CH" dirty="0"/>
          </a:p>
          <a:p>
            <a:r>
              <a:rPr lang="de-CH" dirty="0"/>
              <a:t>Docker provides base</a:t>
            </a:r>
            <a:r>
              <a:rPr lang="de-CH" baseline="0" dirty="0"/>
              <a:t> images that contain OS installations we can start from: The OS is not more than an application running on the Kernel...</a:t>
            </a:r>
            <a:endParaRPr lang="en-US" dirty="0"/>
          </a:p>
        </p:txBody>
      </p:sp>
      <p:sp>
        <p:nvSpPr>
          <p:cNvPr id="4" name="Slide Number Placeholder 3"/>
          <p:cNvSpPr>
            <a:spLocks noGrp="1"/>
          </p:cNvSpPr>
          <p:nvPr>
            <p:ph type="sldNum" sz="quarter" idx="10"/>
          </p:nvPr>
        </p:nvSpPr>
        <p:spPr/>
        <p:txBody>
          <a:bodyPr/>
          <a:lstStyle/>
          <a:p>
            <a:fld id="{52E27252-EF20-D744-8857-623D53E3D728}" type="slidenum">
              <a:rPr lang="en-US" smtClean="0"/>
              <a:t>44</a:t>
            </a:fld>
            <a:endParaRPr lang="en-US"/>
          </a:p>
        </p:txBody>
      </p:sp>
    </p:spTree>
    <p:extLst>
      <p:ext uri="{BB962C8B-B14F-4D97-AF65-F5344CB8AC3E}">
        <p14:creationId xmlns:p14="http://schemas.microsoft.com/office/powerpoint/2010/main" val="35215979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7971346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de-CH" dirty="0"/>
              <a:t>docker run</a:t>
            </a:r>
            <a:r>
              <a:rPr lang="de-CH" baseline="0" dirty="0"/>
              <a:t> --rm to remove container after termination</a:t>
            </a:r>
            <a:endParaRPr lang="en-US" dirty="0"/>
          </a:p>
        </p:txBody>
      </p:sp>
      <p:sp>
        <p:nvSpPr>
          <p:cNvPr id="4" name="Slide Number Placeholder 3"/>
          <p:cNvSpPr>
            <a:spLocks noGrp="1"/>
          </p:cNvSpPr>
          <p:nvPr>
            <p:ph type="sldNum" sz="quarter" idx="10"/>
          </p:nvPr>
        </p:nvSpPr>
        <p:spPr/>
        <p:txBody>
          <a:bodyPr/>
          <a:lstStyle/>
          <a:p>
            <a:fld id="{52E27252-EF20-D744-8857-623D53E3D728}" type="slidenum">
              <a:rPr lang="en-US" smtClean="0"/>
              <a:t>49</a:t>
            </a:fld>
            <a:endParaRPr lang="en-US"/>
          </a:p>
        </p:txBody>
      </p:sp>
    </p:spTree>
    <p:extLst>
      <p:ext uri="{BB962C8B-B14F-4D97-AF65-F5344CB8AC3E}">
        <p14:creationId xmlns:p14="http://schemas.microsoft.com/office/powerpoint/2010/main" val="6181759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2E27252-EF20-D744-8857-623D53E3D728}" type="slidenum">
              <a:rPr lang="en-US" smtClean="0"/>
              <a:t>51</a:t>
            </a:fld>
            <a:endParaRPr lang="en-US"/>
          </a:p>
        </p:txBody>
      </p:sp>
    </p:spTree>
    <p:extLst>
      <p:ext uri="{BB962C8B-B14F-4D97-AF65-F5344CB8AC3E}">
        <p14:creationId xmlns:p14="http://schemas.microsoft.com/office/powerpoint/2010/main" val="42187109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0" y="0"/>
            <a:ext cx="9144000" cy="3518400"/>
          </a:xfrm>
          <a:prstGeom prst="rect">
            <a:avLst/>
          </a:prstGeom>
          <a:solidFill>
            <a:schemeClr val="dk2"/>
          </a:solid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a:p>
        </p:txBody>
      </p:sp>
      <p:cxnSp>
        <p:nvCxnSpPr>
          <p:cNvPr id="10" name="Google Shape;10;p2"/>
          <p:cNvCxnSpPr/>
          <p:nvPr/>
        </p:nvCxnSpPr>
        <p:spPr>
          <a:xfrm>
            <a:off x="0" y="3496605"/>
            <a:ext cx="9144000" cy="0"/>
          </a:xfrm>
          <a:prstGeom prst="straightConnector1">
            <a:avLst/>
          </a:prstGeom>
          <a:noFill/>
          <a:ln w="57150" cap="flat" cmpd="sng">
            <a:solidFill>
              <a:srgbClr val="000000">
                <a:alpha val="14900"/>
              </a:srgbClr>
            </a:solidFill>
            <a:prstDash val="solid"/>
            <a:round/>
            <a:headEnd type="none" w="sm" len="sm"/>
            <a:tailEnd type="none" w="sm" len="sm"/>
          </a:ln>
        </p:spPr>
      </p:cxnSp>
      <p:sp>
        <p:nvSpPr>
          <p:cNvPr id="11" name="Google Shape;11;p2"/>
          <p:cNvSpPr txBox="1">
            <a:spLocks noGrp="1"/>
          </p:cNvSpPr>
          <p:nvPr>
            <p:ph type="ctrTitle"/>
          </p:nvPr>
        </p:nvSpPr>
        <p:spPr>
          <a:xfrm>
            <a:off x="685800" y="1867781"/>
            <a:ext cx="7772400" cy="1648800"/>
          </a:xfrm>
          <a:prstGeom prst="rect">
            <a:avLst/>
          </a:prstGeom>
        </p:spPr>
        <p:txBody>
          <a:bodyPr spcFirstLastPara="1" wrap="square" lIns="91425" tIns="91425" rIns="91425" bIns="91425" anchor="b" anchorCtr="0">
            <a:noAutofit/>
          </a:bodyPr>
          <a:lstStyle>
            <a:lvl1pPr lvl="0" rtl="0">
              <a:spcBef>
                <a:spcPts val="0"/>
              </a:spcBef>
              <a:spcAft>
                <a:spcPts val="0"/>
              </a:spcAft>
              <a:buSzPts val="7200"/>
              <a:buNone/>
              <a:defRPr sz="7200"/>
            </a:lvl1pPr>
            <a:lvl2pPr lvl="1" rtl="0">
              <a:spcBef>
                <a:spcPts val="0"/>
              </a:spcBef>
              <a:spcAft>
                <a:spcPts val="0"/>
              </a:spcAft>
              <a:buSzPts val="7200"/>
              <a:buNone/>
              <a:defRPr sz="7200"/>
            </a:lvl2pPr>
            <a:lvl3pPr lvl="2" rtl="0">
              <a:spcBef>
                <a:spcPts val="0"/>
              </a:spcBef>
              <a:spcAft>
                <a:spcPts val="0"/>
              </a:spcAft>
              <a:buSzPts val="7200"/>
              <a:buNone/>
              <a:defRPr sz="7200"/>
            </a:lvl3pPr>
            <a:lvl4pPr lvl="3" rtl="0">
              <a:spcBef>
                <a:spcPts val="0"/>
              </a:spcBef>
              <a:spcAft>
                <a:spcPts val="0"/>
              </a:spcAft>
              <a:buSzPts val="7200"/>
              <a:buNone/>
              <a:defRPr sz="7200"/>
            </a:lvl4pPr>
            <a:lvl5pPr lvl="4" rtl="0">
              <a:spcBef>
                <a:spcPts val="0"/>
              </a:spcBef>
              <a:spcAft>
                <a:spcPts val="0"/>
              </a:spcAft>
              <a:buSzPts val="7200"/>
              <a:buNone/>
              <a:defRPr sz="7200"/>
            </a:lvl5pPr>
            <a:lvl6pPr lvl="5" rtl="0">
              <a:spcBef>
                <a:spcPts val="0"/>
              </a:spcBef>
              <a:spcAft>
                <a:spcPts val="0"/>
              </a:spcAft>
              <a:buSzPts val="7200"/>
              <a:buNone/>
              <a:defRPr sz="7200"/>
            </a:lvl6pPr>
            <a:lvl7pPr lvl="6" rtl="0">
              <a:spcBef>
                <a:spcPts val="0"/>
              </a:spcBef>
              <a:spcAft>
                <a:spcPts val="0"/>
              </a:spcAft>
              <a:buSzPts val="7200"/>
              <a:buNone/>
              <a:defRPr sz="7200"/>
            </a:lvl7pPr>
            <a:lvl8pPr lvl="7" rtl="0">
              <a:spcBef>
                <a:spcPts val="0"/>
              </a:spcBef>
              <a:spcAft>
                <a:spcPts val="0"/>
              </a:spcAft>
              <a:buSzPts val="7200"/>
              <a:buNone/>
              <a:defRPr sz="7200"/>
            </a:lvl8pPr>
            <a:lvl9pPr lvl="8" rtl="0">
              <a:spcBef>
                <a:spcPts val="0"/>
              </a:spcBef>
              <a:spcAft>
                <a:spcPts val="0"/>
              </a:spcAft>
              <a:buSzPts val="7200"/>
              <a:buNone/>
              <a:defRPr sz="7200"/>
            </a:lvl9pPr>
          </a:lstStyle>
          <a:p>
            <a:endParaRPr/>
          </a:p>
        </p:txBody>
      </p:sp>
      <p:sp>
        <p:nvSpPr>
          <p:cNvPr id="12" name="Google Shape;12;p2"/>
          <p:cNvSpPr txBox="1">
            <a:spLocks noGrp="1"/>
          </p:cNvSpPr>
          <p:nvPr>
            <p:ph type="subTitle" idx="1"/>
          </p:nvPr>
        </p:nvSpPr>
        <p:spPr>
          <a:xfrm>
            <a:off x="685800" y="3627027"/>
            <a:ext cx="7772400" cy="7743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3000"/>
              <a:buNone/>
              <a:defRPr>
                <a:solidFill>
                  <a:schemeClr val="dk2"/>
                </a:solidFill>
              </a:defRPr>
            </a:lvl1pPr>
            <a:lvl2pPr lvl="1" rtl="0">
              <a:spcBef>
                <a:spcPts val="0"/>
              </a:spcBef>
              <a:spcAft>
                <a:spcPts val="0"/>
              </a:spcAft>
              <a:buClr>
                <a:schemeClr val="dk2"/>
              </a:buClr>
              <a:buSzPts val="3000"/>
              <a:buNone/>
              <a:defRPr sz="3000">
                <a:solidFill>
                  <a:schemeClr val="dk2"/>
                </a:solidFill>
              </a:defRPr>
            </a:lvl2pPr>
            <a:lvl3pPr lvl="2" rtl="0">
              <a:spcBef>
                <a:spcPts val="0"/>
              </a:spcBef>
              <a:spcAft>
                <a:spcPts val="0"/>
              </a:spcAft>
              <a:buClr>
                <a:schemeClr val="dk2"/>
              </a:buClr>
              <a:buSzPts val="3000"/>
              <a:buNone/>
              <a:defRPr sz="3000">
                <a:solidFill>
                  <a:schemeClr val="dk2"/>
                </a:solidFill>
              </a:defRPr>
            </a:lvl3pPr>
            <a:lvl4pPr lvl="3" rtl="0">
              <a:spcBef>
                <a:spcPts val="0"/>
              </a:spcBef>
              <a:spcAft>
                <a:spcPts val="0"/>
              </a:spcAft>
              <a:buClr>
                <a:schemeClr val="dk2"/>
              </a:buClr>
              <a:buSzPts val="3000"/>
              <a:buNone/>
              <a:defRPr sz="3000">
                <a:solidFill>
                  <a:schemeClr val="dk2"/>
                </a:solidFill>
              </a:defRPr>
            </a:lvl4pPr>
            <a:lvl5pPr lvl="4" rtl="0">
              <a:spcBef>
                <a:spcPts val="0"/>
              </a:spcBef>
              <a:spcAft>
                <a:spcPts val="0"/>
              </a:spcAft>
              <a:buClr>
                <a:schemeClr val="dk2"/>
              </a:buClr>
              <a:buSzPts val="3000"/>
              <a:buNone/>
              <a:defRPr sz="3000">
                <a:solidFill>
                  <a:schemeClr val="dk2"/>
                </a:solidFill>
              </a:defRPr>
            </a:lvl5pPr>
            <a:lvl6pPr lvl="5" rtl="0">
              <a:spcBef>
                <a:spcPts val="0"/>
              </a:spcBef>
              <a:spcAft>
                <a:spcPts val="0"/>
              </a:spcAft>
              <a:buClr>
                <a:schemeClr val="dk2"/>
              </a:buClr>
              <a:buSzPts val="3000"/>
              <a:buNone/>
              <a:defRPr sz="3000">
                <a:solidFill>
                  <a:schemeClr val="dk2"/>
                </a:solidFill>
              </a:defRPr>
            </a:lvl6pPr>
            <a:lvl7pPr lvl="6" rtl="0">
              <a:spcBef>
                <a:spcPts val="0"/>
              </a:spcBef>
              <a:spcAft>
                <a:spcPts val="0"/>
              </a:spcAft>
              <a:buClr>
                <a:schemeClr val="dk2"/>
              </a:buClr>
              <a:buSzPts val="3000"/>
              <a:buNone/>
              <a:defRPr sz="3000">
                <a:solidFill>
                  <a:schemeClr val="dk2"/>
                </a:solidFill>
              </a:defRPr>
            </a:lvl7pPr>
            <a:lvl8pPr lvl="7" rtl="0">
              <a:spcBef>
                <a:spcPts val="0"/>
              </a:spcBef>
              <a:spcAft>
                <a:spcPts val="0"/>
              </a:spcAft>
              <a:buClr>
                <a:schemeClr val="dk2"/>
              </a:buClr>
              <a:buSzPts val="3000"/>
              <a:buNone/>
              <a:defRPr sz="3000">
                <a:solidFill>
                  <a:schemeClr val="dk2"/>
                </a:solidFill>
              </a:defRPr>
            </a:lvl8pPr>
            <a:lvl9pPr lvl="8" rtl="0">
              <a:spcBef>
                <a:spcPts val="0"/>
              </a:spcBef>
              <a:spcAft>
                <a:spcPts val="0"/>
              </a:spcAft>
              <a:buClr>
                <a:schemeClr val="dk2"/>
              </a:buClr>
              <a:buSzPts val="3000"/>
              <a:buNone/>
              <a:defRPr sz="3000">
                <a:solidFill>
                  <a:schemeClr val="dk2"/>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3"/>
        <p:cNvGrpSpPr/>
        <p:nvPr/>
      </p:nvGrpSpPr>
      <p:grpSpPr>
        <a:xfrm>
          <a:off x="0" y="0"/>
          <a:ext cx="0" cy="0"/>
          <a:chOff x="0" y="0"/>
          <a:chExt cx="0" cy="0"/>
        </a:xfrm>
      </p:grpSpPr>
      <p:sp>
        <p:nvSpPr>
          <p:cNvPr id="14" name="Google Shape;14;p3"/>
          <p:cNvSpPr/>
          <p:nvPr/>
        </p:nvSpPr>
        <p:spPr>
          <a:xfrm>
            <a:off x="0" y="0"/>
            <a:ext cx="9144000" cy="1149900"/>
          </a:xfrm>
          <a:prstGeom prst="rect">
            <a:avLst/>
          </a:prstGeom>
          <a:solidFill>
            <a:srgbClr val="2388DB"/>
          </a:solid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a:p>
        </p:txBody>
      </p:sp>
      <p:cxnSp>
        <p:nvCxnSpPr>
          <p:cNvPr id="15" name="Google Shape;15;p3"/>
          <p:cNvCxnSpPr/>
          <p:nvPr/>
        </p:nvCxnSpPr>
        <p:spPr>
          <a:xfrm>
            <a:off x="0" y="1127875"/>
            <a:ext cx="9144000" cy="0"/>
          </a:xfrm>
          <a:prstGeom prst="straightConnector1">
            <a:avLst/>
          </a:prstGeom>
          <a:noFill/>
          <a:ln w="57150" cap="flat" cmpd="sng">
            <a:solidFill>
              <a:srgbClr val="000000">
                <a:alpha val="14900"/>
              </a:srgbClr>
            </a:solidFill>
            <a:prstDash val="solid"/>
            <a:round/>
            <a:headEnd type="none" w="sm" len="sm"/>
            <a:tailEnd type="none" w="sm" len="sm"/>
          </a:ln>
        </p:spPr>
      </p:cxnSp>
      <p:sp>
        <p:nvSpPr>
          <p:cNvPr id="16" name="Google Shape;16;p3"/>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17" name="Google Shape;17;p3"/>
          <p:cNvSpPr txBox="1">
            <a:spLocks noGrp="1"/>
          </p:cNvSpPr>
          <p:nvPr>
            <p:ph type="body" idx="1"/>
          </p:nvPr>
        </p:nvSpPr>
        <p:spPr>
          <a:xfrm>
            <a:off x="457200" y="1200150"/>
            <a:ext cx="8229600" cy="3725700"/>
          </a:xfrm>
          <a:prstGeom prst="rect">
            <a:avLst/>
          </a:prstGeom>
        </p:spPr>
        <p:txBody>
          <a:bodyPr spcFirstLastPara="1" wrap="square" lIns="91425" tIns="91425" rIns="91425" bIns="91425" anchor="t" anchorCtr="0">
            <a:noAutofit/>
          </a:bodyPr>
          <a:lstStyle>
            <a:lvl1pPr marL="457200" lvl="0" indent="-419100" rtl="0">
              <a:spcBef>
                <a:spcPts val="600"/>
              </a:spcBef>
              <a:spcAft>
                <a:spcPts val="0"/>
              </a:spcAft>
              <a:buSzPts val="3000"/>
              <a:buChar char="●"/>
              <a:defRPr/>
            </a:lvl1pPr>
            <a:lvl2pPr marL="914400" lvl="1" indent="-381000" rtl="0">
              <a:spcBef>
                <a:spcPts val="0"/>
              </a:spcBef>
              <a:spcAft>
                <a:spcPts val="0"/>
              </a:spcAft>
              <a:buSzPts val="2400"/>
              <a:buChar char="○"/>
              <a:defRPr/>
            </a:lvl2pPr>
            <a:lvl3pPr marL="1371600" lvl="2" indent="-381000" rtl="0">
              <a:spcBef>
                <a:spcPts val="0"/>
              </a:spcBef>
              <a:spcAft>
                <a:spcPts val="0"/>
              </a:spcAft>
              <a:buSzPts val="2400"/>
              <a:buChar char="■"/>
              <a:defRPr/>
            </a:lvl3pPr>
            <a:lvl4pPr marL="1828800" lvl="3" indent="-342900" rtl="0">
              <a:spcBef>
                <a:spcPts val="0"/>
              </a:spcBef>
              <a:spcAft>
                <a:spcPts val="0"/>
              </a:spcAft>
              <a:buSzPts val="1800"/>
              <a:buChar char="●"/>
              <a:defRPr/>
            </a:lvl4pPr>
            <a:lvl5pPr marL="2286000" lvl="4" indent="-342900" rtl="0">
              <a:spcBef>
                <a:spcPts val="0"/>
              </a:spcBef>
              <a:spcAft>
                <a:spcPts val="0"/>
              </a:spcAft>
              <a:buSzPts val="1800"/>
              <a:buChar char="○"/>
              <a:defRPr/>
            </a:lvl5pPr>
            <a:lvl6pPr marL="2743200" lvl="5" indent="-342900" rtl="0">
              <a:spcBef>
                <a:spcPts val="0"/>
              </a:spcBef>
              <a:spcAft>
                <a:spcPts val="0"/>
              </a:spcAft>
              <a:buSzPts val="1800"/>
              <a:buChar char="■"/>
              <a:defRPr/>
            </a:lvl6pPr>
            <a:lvl7pPr marL="3200400" lvl="6" indent="-342900" rtl="0">
              <a:spcBef>
                <a:spcPts val="0"/>
              </a:spcBef>
              <a:spcAft>
                <a:spcPts val="0"/>
              </a:spcAft>
              <a:buSzPts val="1800"/>
              <a:buChar char="●"/>
              <a:defRPr/>
            </a:lvl7pPr>
            <a:lvl8pPr marL="3657600" lvl="7" indent="-342900" rtl="0">
              <a:spcBef>
                <a:spcPts val="0"/>
              </a:spcBef>
              <a:spcAft>
                <a:spcPts val="0"/>
              </a:spcAft>
              <a:buSzPts val="1800"/>
              <a:buChar char="○"/>
              <a:defRPr/>
            </a:lvl8pPr>
            <a:lvl9pPr marL="4114800" lvl="8" indent="-342900" rtl="0">
              <a:spcBef>
                <a:spcPts val="0"/>
              </a:spcBef>
              <a:spcAft>
                <a:spcPts val="0"/>
              </a:spcAft>
              <a:buSzPts val="1800"/>
              <a:buChar char="■"/>
              <a:defRPr/>
            </a:lvl9pPr>
          </a:lstStyle>
          <a:p>
            <a:endParaRPr dirty="0"/>
          </a:p>
        </p:txBody>
      </p:sp>
      <p:pic>
        <p:nvPicPr>
          <p:cNvPr id="18" name="Google Shape;18;p3"/>
          <p:cNvPicPr preferRelativeResize="0"/>
          <p:nvPr/>
        </p:nvPicPr>
        <p:blipFill>
          <a:blip r:embed="rId2">
            <a:alphaModFix/>
          </a:blip>
          <a:stretch>
            <a:fillRect/>
          </a:stretch>
        </p:blipFill>
        <p:spPr>
          <a:xfrm>
            <a:off x="8038852" y="43263"/>
            <a:ext cx="1063400" cy="1063373"/>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6"/>
        <p:cNvGrpSpPr/>
        <p:nvPr/>
      </p:nvGrpSpPr>
      <p:grpSpPr>
        <a:xfrm>
          <a:off x="0" y="0"/>
          <a:ext cx="0" cy="0"/>
          <a:chOff x="0" y="0"/>
          <a:chExt cx="0" cy="0"/>
        </a:xfrm>
      </p:grpSpPr>
      <p:sp>
        <p:nvSpPr>
          <p:cNvPr id="27" name="Google Shape;27;p5"/>
          <p:cNvSpPr/>
          <p:nvPr/>
        </p:nvSpPr>
        <p:spPr>
          <a:xfrm>
            <a:off x="0" y="0"/>
            <a:ext cx="9144000" cy="1149900"/>
          </a:xfrm>
          <a:prstGeom prst="rect">
            <a:avLst/>
          </a:prstGeom>
          <a:solidFill>
            <a:srgbClr val="2388DB"/>
          </a:solid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a:p>
        </p:txBody>
      </p:sp>
      <p:cxnSp>
        <p:nvCxnSpPr>
          <p:cNvPr id="28" name="Google Shape;28;p5"/>
          <p:cNvCxnSpPr/>
          <p:nvPr/>
        </p:nvCxnSpPr>
        <p:spPr>
          <a:xfrm>
            <a:off x="0" y="1127875"/>
            <a:ext cx="9144000" cy="0"/>
          </a:xfrm>
          <a:prstGeom prst="straightConnector1">
            <a:avLst/>
          </a:prstGeom>
          <a:noFill/>
          <a:ln w="57150" cap="flat" cmpd="sng">
            <a:solidFill>
              <a:srgbClr val="000000">
                <a:alpha val="14900"/>
              </a:srgbClr>
            </a:solidFill>
            <a:prstDash val="solid"/>
            <a:round/>
            <a:headEnd type="none" w="sm" len="sm"/>
            <a:tailEnd type="none" w="sm" len="sm"/>
          </a:ln>
        </p:spPr>
      </p:cxnSp>
      <p:sp>
        <p:nvSpPr>
          <p:cNvPr id="29" name="Google Shape;29;p5"/>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pic>
        <p:nvPicPr>
          <p:cNvPr id="30" name="Google Shape;30;p5"/>
          <p:cNvPicPr preferRelativeResize="0"/>
          <p:nvPr/>
        </p:nvPicPr>
        <p:blipFill>
          <a:blip r:embed="rId2">
            <a:alphaModFix/>
          </a:blip>
          <a:stretch>
            <a:fillRect/>
          </a:stretch>
        </p:blipFill>
        <p:spPr>
          <a:xfrm>
            <a:off x="8038852" y="43263"/>
            <a:ext cx="1063400" cy="1063373"/>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blue-k8s" type="blank">
  <p:cSld name="BLANK">
    <p:bg>
      <p:bgPr>
        <a:solidFill>
          <a:schemeClr val="dk2"/>
        </a:solidFill>
        <a:effectLst/>
      </p:bgPr>
    </p:bg>
    <p:spTree>
      <p:nvGrpSpPr>
        <p:cNvPr id="1" name="Shape 43"/>
        <p:cNvGrpSpPr/>
        <p:nvPr/>
      </p:nvGrpSpPr>
      <p:grpSpPr>
        <a:xfrm>
          <a:off x="0" y="0"/>
          <a:ext cx="0" cy="0"/>
          <a:chOff x="0" y="0"/>
          <a:chExt cx="0" cy="0"/>
        </a:xfrm>
      </p:grpSpPr>
      <p:pic>
        <p:nvPicPr>
          <p:cNvPr id="44" name="Google Shape;44;p8"/>
          <p:cNvPicPr preferRelativeResize="0"/>
          <p:nvPr/>
        </p:nvPicPr>
        <p:blipFill rotWithShape="1">
          <a:blip r:embed="rId2">
            <a:alphaModFix amt="5000"/>
          </a:blip>
          <a:srcRect t="20699" b="20693"/>
          <a:stretch/>
        </p:blipFill>
        <p:spPr>
          <a:xfrm>
            <a:off x="183925" y="1"/>
            <a:ext cx="8776151" cy="5143498"/>
          </a:xfrm>
          <a:prstGeom prst="rect">
            <a:avLst/>
          </a:prstGeom>
          <a:noFill/>
          <a:ln>
            <a:noFill/>
          </a:ln>
        </p:spPr>
      </p:pic>
      <p:sp>
        <p:nvSpPr>
          <p:cNvPr id="45" name="Google Shape;45;p8"/>
          <p:cNvSpPr txBox="1">
            <a:spLocks noGrp="1"/>
          </p:cNvSpPr>
          <p:nvPr>
            <p:ph type="ctrTitle"/>
          </p:nvPr>
        </p:nvSpPr>
        <p:spPr>
          <a:xfrm>
            <a:off x="685800" y="1867781"/>
            <a:ext cx="7772400" cy="1648800"/>
          </a:xfrm>
          <a:prstGeom prst="rect">
            <a:avLst/>
          </a:prstGeom>
        </p:spPr>
        <p:txBody>
          <a:bodyPr spcFirstLastPara="1" wrap="square" lIns="91425" tIns="91425" rIns="91425" bIns="91425" anchor="b" anchorCtr="0">
            <a:noAutofit/>
          </a:bodyPr>
          <a:lstStyle>
            <a:lvl1pPr lvl="0" rtl="0">
              <a:spcBef>
                <a:spcPts val="0"/>
              </a:spcBef>
              <a:spcAft>
                <a:spcPts val="0"/>
              </a:spcAft>
              <a:buSzPts val="7200"/>
              <a:buNone/>
              <a:defRPr sz="7200"/>
            </a:lvl1pPr>
            <a:lvl2pPr lvl="1" rtl="0">
              <a:spcBef>
                <a:spcPts val="0"/>
              </a:spcBef>
              <a:spcAft>
                <a:spcPts val="0"/>
              </a:spcAft>
              <a:buSzPts val="7200"/>
              <a:buNone/>
              <a:defRPr sz="7200"/>
            </a:lvl2pPr>
            <a:lvl3pPr lvl="2" rtl="0">
              <a:spcBef>
                <a:spcPts val="0"/>
              </a:spcBef>
              <a:spcAft>
                <a:spcPts val="0"/>
              </a:spcAft>
              <a:buSzPts val="7200"/>
              <a:buNone/>
              <a:defRPr sz="7200"/>
            </a:lvl3pPr>
            <a:lvl4pPr lvl="3" rtl="0">
              <a:spcBef>
                <a:spcPts val="0"/>
              </a:spcBef>
              <a:spcAft>
                <a:spcPts val="0"/>
              </a:spcAft>
              <a:buSzPts val="7200"/>
              <a:buNone/>
              <a:defRPr sz="7200"/>
            </a:lvl4pPr>
            <a:lvl5pPr lvl="4" rtl="0">
              <a:spcBef>
                <a:spcPts val="0"/>
              </a:spcBef>
              <a:spcAft>
                <a:spcPts val="0"/>
              </a:spcAft>
              <a:buSzPts val="7200"/>
              <a:buNone/>
              <a:defRPr sz="7200"/>
            </a:lvl5pPr>
            <a:lvl6pPr lvl="5" rtl="0">
              <a:spcBef>
                <a:spcPts val="0"/>
              </a:spcBef>
              <a:spcAft>
                <a:spcPts val="0"/>
              </a:spcAft>
              <a:buSzPts val="7200"/>
              <a:buNone/>
              <a:defRPr sz="7200"/>
            </a:lvl6pPr>
            <a:lvl7pPr lvl="6" rtl="0">
              <a:spcBef>
                <a:spcPts val="0"/>
              </a:spcBef>
              <a:spcAft>
                <a:spcPts val="0"/>
              </a:spcAft>
              <a:buSzPts val="7200"/>
              <a:buNone/>
              <a:defRPr sz="7200"/>
            </a:lvl7pPr>
            <a:lvl8pPr lvl="7" rtl="0">
              <a:spcBef>
                <a:spcPts val="0"/>
              </a:spcBef>
              <a:spcAft>
                <a:spcPts val="0"/>
              </a:spcAft>
              <a:buSzPts val="7200"/>
              <a:buNone/>
              <a:defRPr sz="7200"/>
            </a:lvl8pPr>
            <a:lvl9pPr lvl="8" rtl="0">
              <a:spcBef>
                <a:spcPts val="0"/>
              </a:spcBef>
              <a:spcAft>
                <a:spcPts val="0"/>
              </a:spcAft>
              <a:buSzPts val="7200"/>
              <a:buNone/>
              <a:defRPr sz="72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BFCDDC-6A96-2445-8E00-6E169274DEC2}"/>
              </a:ext>
            </a:extLst>
          </p:cNvPr>
          <p:cNvSpPr>
            <a:spLocks noGrp="1"/>
          </p:cNvSpPr>
          <p:nvPr>
            <p:ph type="title"/>
          </p:nvPr>
        </p:nvSpPr>
        <p:spPr>
          <a:xfrm>
            <a:off x="0" y="123478"/>
            <a:ext cx="5292080" cy="504056"/>
          </a:xfrm>
          <a:prstGeom prst="rect">
            <a:avLst/>
          </a:prstGeom>
        </p:spPr>
        <p:txBody>
          <a:bodyPr/>
          <a:lstStyle>
            <a:lvl1pPr algn="l">
              <a:defRPr lang="en-US" sz="2800" b="1" kern="1200" dirty="0">
                <a:solidFill>
                  <a:schemeClr val="bg1"/>
                </a:solidFill>
                <a:latin typeface="+mj-lt"/>
                <a:ea typeface="+mn-ea"/>
                <a:cs typeface="+mn-cs"/>
              </a:defRPr>
            </a:lvl1pPr>
          </a:lstStyle>
          <a:p>
            <a:endParaRPr lang="en-US" dirty="0"/>
          </a:p>
        </p:txBody>
      </p:sp>
    </p:spTree>
    <p:extLst>
      <p:ext uri="{BB962C8B-B14F-4D97-AF65-F5344CB8AC3E}">
        <p14:creationId xmlns:p14="http://schemas.microsoft.com/office/powerpoint/2010/main" val="26769597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598618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biz">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205978"/>
            <a:ext cx="8229600" cy="8574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lt1"/>
              </a:buClr>
              <a:buSzPts val="3600"/>
              <a:buNone/>
              <a:defRPr sz="3600" b="1">
                <a:solidFill>
                  <a:schemeClr val="lt1"/>
                </a:solidFill>
              </a:defRPr>
            </a:lvl1pPr>
            <a:lvl2pPr lvl="1" rtl="0">
              <a:spcBef>
                <a:spcPts val="0"/>
              </a:spcBef>
              <a:spcAft>
                <a:spcPts val="0"/>
              </a:spcAft>
              <a:buClr>
                <a:schemeClr val="lt1"/>
              </a:buClr>
              <a:buSzPts val="3600"/>
              <a:buNone/>
              <a:defRPr sz="3600" b="1">
                <a:solidFill>
                  <a:schemeClr val="lt1"/>
                </a:solidFill>
              </a:defRPr>
            </a:lvl2pPr>
            <a:lvl3pPr lvl="2" rtl="0">
              <a:spcBef>
                <a:spcPts val="0"/>
              </a:spcBef>
              <a:spcAft>
                <a:spcPts val="0"/>
              </a:spcAft>
              <a:buClr>
                <a:schemeClr val="lt1"/>
              </a:buClr>
              <a:buSzPts val="3600"/>
              <a:buNone/>
              <a:defRPr sz="3600" b="1">
                <a:solidFill>
                  <a:schemeClr val="lt1"/>
                </a:solidFill>
              </a:defRPr>
            </a:lvl3pPr>
            <a:lvl4pPr lvl="3" rtl="0">
              <a:spcBef>
                <a:spcPts val="0"/>
              </a:spcBef>
              <a:spcAft>
                <a:spcPts val="0"/>
              </a:spcAft>
              <a:buClr>
                <a:schemeClr val="lt1"/>
              </a:buClr>
              <a:buSzPts val="3600"/>
              <a:buNone/>
              <a:defRPr sz="3600" b="1">
                <a:solidFill>
                  <a:schemeClr val="lt1"/>
                </a:solidFill>
              </a:defRPr>
            </a:lvl4pPr>
            <a:lvl5pPr lvl="4" rtl="0">
              <a:spcBef>
                <a:spcPts val="0"/>
              </a:spcBef>
              <a:spcAft>
                <a:spcPts val="0"/>
              </a:spcAft>
              <a:buClr>
                <a:schemeClr val="lt1"/>
              </a:buClr>
              <a:buSzPts val="3600"/>
              <a:buNone/>
              <a:defRPr sz="3600" b="1">
                <a:solidFill>
                  <a:schemeClr val="lt1"/>
                </a:solidFill>
              </a:defRPr>
            </a:lvl5pPr>
            <a:lvl6pPr lvl="5" rtl="0">
              <a:spcBef>
                <a:spcPts val="0"/>
              </a:spcBef>
              <a:spcAft>
                <a:spcPts val="0"/>
              </a:spcAft>
              <a:buClr>
                <a:schemeClr val="lt1"/>
              </a:buClr>
              <a:buSzPts val="3600"/>
              <a:buNone/>
              <a:defRPr sz="3600" b="1">
                <a:solidFill>
                  <a:schemeClr val="lt1"/>
                </a:solidFill>
              </a:defRPr>
            </a:lvl6pPr>
            <a:lvl7pPr lvl="6" rtl="0">
              <a:spcBef>
                <a:spcPts val="0"/>
              </a:spcBef>
              <a:spcAft>
                <a:spcPts val="0"/>
              </a:spcAft>
              <a:buClr>
                <a:schemeClr val="lt1"/>
              </a:buClr>
              <a:buSzPts val="3600"/>
              <a:buNone/>
              <a:defRPr sz="3600" b="1">
                <a:solidFill>
                  <a:schemeClr val="lt1"/>
                </a:solidFill>
              </a:defRPr>
            </a:lvl7pPr>
            <a:lvl8pPr lvl="7" rtl="0">
              <a:spcBef>
                <a:spcPts val="0"/>
              </a:spcBef>
              <a:spcAft>
                <a:spcPts val="0"/>
              </a:spcAft>
              <a:buClr>
                <a:schemeClr val="lt1"/>
              </a:buClr>
              <a:buSzPts val="3600"/>
              <a:buNone/>
              <a:defRPr sz="3600" b="1">
                <a:solidFill>
                  <a:schemeClr val="lt1"/>
                </a:solidFill>
              </a:defRPr>
            </a:lvl8pPr>
            <a:lvl9pPr lvl="8" rtl="0">
              <a:spcBef>
                <a:spcPts val="0"/>
              </a:spcBef>
              <a:spcAft>
                <a:spcPts val="0"/>
              </a:spcAft>
              <a:buClr>
                <a:schemeClr val="lt1"/>
              </a:buClr>
              <a:buSzPts val="3600"/>
              <a:buNone/>
              <a:defRPr sz="3600" b="1">
                <a:solidFill>
                  <a:schemeClr val="lt1"/>
                </a:solidFill>
              </a:defRPr>
            </a:lvl9pPr>
          </a:lstStyle>
          <a:p>
            <a:endParaRPr/>
          </a:p>
        </p:txBody>
      </p:sp>
      <p:sp>
        <p:nvSpPr>
          <p:cNvPr id="7" name="Google Shape;7;p1"/>
          <p:cNvSpPr txBox="1">
            <a:spLocks noGrp="1"/>
          </p:cNvSpPr>
          <p:nvPr>
            <p:ph type="body" idx="1"/>
          </p:nvPr>
        </p:nvSpPr>
        <p:spPr>
          <a:xfrm>
            <a:off x="457200" y="1200150"/>
            <a:ext cx="8229600" cy="3725700"/>
          </a:xfrm>
          <a:prstGeom prst="rect">
            <a:avLst/>
          </a:prstGeom>
          <a:noFill/>
          <a:ln>
            <a:noFill/>
          </a:ln>
        </p:spPr>
        <p:txBody>
          <a:bodyPr spcFirstLastPara="1" wrap="square" lIns="91425" tIns="91425" rIns="91425" bIns="91425" anchor="t" anchorCtr="0">
            <a:noAutofit/>
          </a:bodyPr>
          <a:lstStyle>
            <a:lvl1pPr marL="457200" lvl="0" indent="-419100" rtl="0">
              <a:spcBef>
                <a:spcPts val="600"/>
              </a:spcBef>
              <a:spcAft>
                <a:spcPts val="0"/>
              </a:spcAft>
              <a:buClr>
                <a:schemeClr val="dk1"/>
              </a:buClr>
              <a:buSzPts val="3000"/>
              <a:buChar char="●"/>
              <a:defRPr sz="3000">
                <a:solidFill>
                  <a:schemeClr val="dk1"/>
                </a:solidFill>
              </a:defRPr>
            </a:lvl1pPr>
            <a:lvl2pPr marL="914400" lvl="1" indent="-381000" rtl="0">
              <a:spcBef>
                <a:spcPts val="0"/>
              </a:spcBef>
              <a:spcAft>
                <a:spcPts val="0"/>
              </a:spcAft>
              <a:buClr>
                <a:schemeClr val="dk1"/>
              </a:buClr>
              <a:buSzPts val="2400"/>
              <a:buChar char="○"/>
              <a:defRPr sz="2400">
                <a:solidFill>
                  <a:schemeClr val="dk1"/>
                </a:solidFill>
              </a:defRPr>
            </a:lvl2pPr>
            <a:lvl3pPr marL="1371600" lvl="2" indent="-381000" rtl="0">
              <a:spcBef>
                <a:spcPts val="0"/>
              </a:spcBef>
              <a:spcAft>
                <a:spcPts val="0"/>
              </a:spcAft>
              <a:buClr>
                <a:schemeClr val="dk1"/>
              </a:buClr>
              <a:buSzPts val="2400"/>
              <a:buChar char="■"/>
              <a:defRPr sz="2400">
                <a:solidFill>
                  <a:schemeClr val="dk1"/>
                </a:solidFill>
              </a:defRPr>
            </a:lvl3pPr>
            <a:lvl4pPr marL="1828800" lvl="3" indent="-342900" rtl="0">
              <a:spcBef>
                <a:spcPts val="0"/>
              </a:spcBef>
              <a:spcAft>
                <a:spcPts val="0"/>
              </a:spcAft>
              <a:buClr>
                <a:schemeClr val="dk1"/>
              </a:buClr>
              <a:buSzPts val="1800"/>
              <a:buChar char="●"/>
              <a:defRPr sz="1800">
                <a:solidFill>
                  <a:schemeClr val="dk1"/>
                </a:solidFill>
              </a:defRPr>
            </a:lvl4pPr>
            <a:lvl5pPr marL="2286000" lvl="4" indent="-342900" rtl="0">
              <a:spcBef>
                <a:spcPts val="0"/>
              </a:spcBef>
              <a:spcAft>
                <a:spcPts val="0"/>
              </a:spcAft>
              <a:buClr>
                <a:schemeClr val="dk1"/>
              </a:buClr>
              <a:buSzPts val="1800"/>
              <a:buChar char="○"/>
              <a:defRPr sz="1800">
                <a:solidFill>
                  <a:schemeClr val="dk1"/>
                </a:solidFill>
              </a:defRPr>
            </a:lvl5pPr>
            <a:lvl6pPr marL="2743200" lvl="5" indent="-342900" rtl="0">
              <a:spcBef>
                <a:spcPts val="0"/>
              </a:spcBef>
              <a:spcAft>
                <a:spcPts val="0"/>
              </a:spcAft>
              <a:buClr>
                <a:schemeClr val="dk1"/>
              </a:buClr>
              <a:buSzPts val="1800"/>
              <a:buChar char="■"/>
              <a:defRPr sz="1800">
                <a:solidFill>
                  <a:schemeClr val="dk1"/>
                </a:solidFill>
              </a:defRPr>
            </a:lvl6pPr>
            <a:lvl7pPr marL="3200400" lvl="6" indent="-342900" rtl="0">
              <a:spcBef>
                <a:spcPts val="0"/>
              </a:spcBef>
              <a:spcAft>
                <a:spcPts val="0"/>
              </a:spcAft>
              <a:buClr>
                <a:schemeClr val="dk1"/>
              </a:buClr>
              <a:buSzPts val="1800"/>
              <a:buChar char="●"/>
              <a:defRPr sz="1800">
                <a:solidFill>
                  <a:schemeClr val="dk1"/>
                </a:solidFill>
              </a:defRPr>
            </a:lvl7pPr>
            <a:lvl8pPr marL="3657600" lvl="7" indent="-342900" rtl="0">
              <a:spcBef>
                <a:spcPts val="0"/>
              </a:spcBef>
              <a:spcAft>
                <a:spcPts val="0"/>
              </a:spcAft>
              <a:buClr>
                <a:schemeClr val="dk1"/>
              </a:buClr>
              <a:buSzPts val="1800"/>
              <a:buChar char="○"/>
              <a:defRPr sz="1800">
                <a:solidFill>
                  <a:schemeClr val="dk1"/>
                </a:solidFill>
              </a:defRPr>
            </a:lvl8pPr>
            <a:lvl9pPr marL="4114800" lvl="8" indent="-342900" rtl="0">
              <a:spcBef>
                <a:spcPts val="0"/>
              </a:spcBef>
              <a:spcAft>
                <a:spcPts val="0"/>
              </a:spcAft>
              <a:buClr>
                <a:schemeClr val="dk1"/>
              </a:buClr>
              <a:buSzPts val="1800"/>
              <a:buChar char="■"/>
              <a:defRPr sz="1800">
                <a:solidFill>
                  <a:schemeClr val="dk1"/>
                </a:solidFill>
              </a:defRPr>
            </a:lvl9pPr>
          </a:lstStyle>
          <a:p>
            <a:endParaRPr dirty="0"/>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4" r:id="rId4"/>
    <p:sldLayoutId id="2147483657" r:id="rId5"/>
    <p:sldLayoutId id="2147483658"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1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5.jpeg"/><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www.intel.com/about/companyinfo/museum/exhibits/moore.htm"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30.jpg"/><Relationship Id="rId3" Type="http://schemas.openxmlformats.org/officeDocument/2006/relationships/image" Target="../media/image20.jpg"/><Relationship Id="rId7" Type="http://schemas.openxmlformats.org/officeDocument/2006/relationships/image" Target="../media/image24.jpg"/><Relationship Id="rId12" Type="http://schemas.openxmlformats.org/officeDocument/2006/relationships/image" Target="../media/image29.jp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3.png"/><Relationship Id="rId11" Type="http://schemas.openxmlformats.org/officeDocument/2006/relationships/image" Target="../media/image28.jpg"/><Relationship Id="rId5" Type="http://schemas.openxmlformats.org/officeDocument/2006/relationships/image" Target="../media/image22.jpg"/><Relationship Id="rId15" Type="http://schemas.openxmlformats.org/officeDocument/2006/relationships/image" Target="../media/image32.png"/><Relationship Id="rId10" Type="http://schemas.openxmlformats.org/officeDocument/2006/relationships/image" Target="../media/image27.png"/><Relationship Id="rId4" Type="http://schemas.openxmlformats.org/officeDocument/2006/relationships/image" Target="../media/image21.jpg"/><Relationship Id="rId9" Type="http://schemas.openxmlformats.org/officeDocument/2006/relationships/image" Target="../media/image26.jpg"/><Relationship Id="rId14" Type="http://schemas.openxmlformats.org/officeDocument/2006/relationships/image" Target="../media/image31.jpg"/></Relationships>
</file>

<file path=ppt/slides/_rels/slide36.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4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3.tif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4.tif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5.tif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6.tiff"/><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4FC1D16C-5F2E-EA4C-B8BD-E3A475AB4A6A}"/>
              </a:ext>
            </a:extLst>
          </p:cNvPr>
          <p:cNvSpPr>
            <a:spLocks noGrp="1"/>
          </p:cNvSpPr>
          <p:nvPr>
            <p:ph type="ctrTitle"/>
          </p:nvPr>
        </p:nvSpPr>
        <p:spPr>
          <a:xfrm>
            <a:off x="685800" y="1867781"/>
            <a:ext cx="7772400" cy="1648800"/>
          </a:xfrm>
        </p:spPr>
        <p:txBody>
          <a:bodyPr/>
          <a:lstStyle/>
          <a:p>
            <a:pPr lvl="0"/>
            <a:r>
              <a:rPr lang="en-US" dirty="0"/>
              <a:t>Docker</a:t>
            </a:r>
          </a:p>
        </p:txBody>
      </p:sp>
      <p:sp>
        <p:nvSpPr>
          <p:cNvPr id="10" name="Subtitle 9">
            <a:extLst>
              <a:ext uri="{FF2B5EF4-FFF2-40B4-BE49-F238E27FC236}">
                <a16:creationId xmlns:a16="http://schemas.microsoft.com/office/drawing/2014/main" id="{ED6F1375-052A-374C-A5D5-F3D70745CF24}"/>
              </a:ext>
            </a:extLst>
          </p:cNvPr>
          <p:cNvSpPr>
            <a:spLocks noGrp="1"/>
          </p:cNvSpPr>
          <p:nvPr>
            <p:ph type="subTitle" idx="1"/>
          </p:nvPr>
        </p:nvSpPr>
        <p:spPr/>
        <p:txBody>
          <a:bodyPr/>
          <a:lstStyle/>
          <a:p>
            <a:r>
              <a:rPr lang="en-US" dirty="0"/>
              <a:t>Workshop</a:t>
            </a:r>
          </a:p>
        </p:txBody>
      </p:sp>
      <p:pic>
        <p:nvPicPr>
          <p:cNvPr id="14" name="Picture 13">
            <a:extLst>
              <a:ext uri="{FF2B5EF4-FFF2-40B4-BE49-F238E27FC236}">
                <a16:creationId xmlns:a16="http://schemas.microsoft.com/office/drawing/2014/main" id="{D0A7BC6A-A25D-D049-B943-B3DB9185529C}"/>
              </a:ext>
            </a:extLst>
          </p:cNvPr>
          <p:cNvPicPr>
            <a:picLocks noChangeAspect="1"/>
          </p:cNvPicPr>
          <p:nvPr/>
        </p:nvPicPr>
        <p:blipFill>
          <a:blip r:embed="rId3"/>
          <a:stretch>
            <a:fillRect/>
          </a:stretch>
        </p:blipFill>
        <p:spPr>
          <a:xfrm>
            <a:off x="7911440" y="3554899"/>
            <a:ext cx="1093519" cy="918556"/>
          </a:xfrm>
          <a:prstGeom prst="rect">
            <a:avLst/>
          </a:prstGeom>
        </p:spPr>
      </p:pic>
    </p:spTree>
    <p:extLst>
      <p:ext uri="{BB962C8B-B14F-4D97-AF65-F5344CB8AC3E}">
        <p14:creationId xmlns:p14="http://schemas.microsoft.com/office/powerpoint/2010/main" val="39239611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04DFC5-7B35-2441-B986-F320A68E4BF1}"/>
              </a:ext>
            </a:extLst>
          </p:cNvPr>
          <p:cNvSpPr>
            <a:spLocks noGrp="1"/>
          </p:cNvSpPr>
          <p:nvPr>
            <p:ph type="title"/>
          </p:nvPr>
        </p:nvSpPr>
        <p:spPr/>
        <p:txBody>
          <a:bodyPr/>
          <a:lstStyle/>
          <a:p>
            <a:r>
              <a:rPr lang="en-US" altLang="en-US" dirty="0"/>
              <a:t>Computers in 1990s</a:t>
            </a:r>
            <a:endParaRPr lang="en-US" dirty="0"/>
          </a:p>
        </p:txBody>
      </p:sp>
      <p:sp>
        <p:nvSpPr>
          <p:cNvPr id="3" name="Text Placeholder 2"/>
          <p:cNvSpPr>
            <a:spLocks noGrp="1"/>
          </p:cNvSpPr>
          <p:nvPr>
            <p:ph type="body" idx="1"/>
          </p:nvPr>
        </p:nvSpPr>
        <p:spPr>
          <a:xfrm>
            <a:off x="457200" y="1200150"/>
            <a:ext cx="7539789" cy="3315703"/>
          </a:xfrm>
        </p:spPr>
        <p:txBody>
          <a:bodyPr>
            <a:noAutofit/>
          </a:bodyPr>
          <a:lstStyle/>
          <a:p>
            <a:pPr marL="0" indent="0">
              <a:buNone/>
            </a:pPr>
            <a:r>
              <a:rPr lang="de-CH" sz="3600" dirty="0">
                <a:solidFill>
                  <a:schemeClr val="bg1"/>
                </a:solidFill>
              </a:rPr>
              <a:t>     </a:t>
            </a:r>
            <a:r>
              <a:rPr lang="de-CH" sz="3400" dirty="0">
                <a:solidFill>
                  <a:schemeClr val="bg1"/>
                </a:solidFill>
              </a:rPr>
              <a:t>What</a:t>
            </a:r>
            <a:r>
              <a:rPr lang="de-CH" sz="3600" dirty="0">
                <a:solidFill>
                  <a:schemeClr val="bg1"/>
                </a:solidFill>
              </a:rPr>
              <a:t> is Docker?</a:t>
            </a:r>
            <a:endParaRPr lang="en-US" sz="3600" dirty="0">
              <a:solidFill>
                <a:schemeClr val="bg1"/>
              </a:solidFill>
            </a:endParaRPr>
          </a:p>
        </p:txBody>
      </p:sp>
      <p:sp>
        <p:nvSpPr>
          <p:cNvPr id="4" name="Text Placeholder 3"/>
          <p:cNvSpPr>
            <a:spLocks noGrp="1"/>
          </p:cNvSpPr>
          <p:nvPr>
            <p:ph type="body" sz="quarter" idx="4294967295"/>
          </p:nvPr>
        </p:nvSpPr>
        <p:spPr>
          <a:xfrm>
            <a:off x="320842" y="1200150"/>
            <a:ext cx="8686799" cy="3861134"/>
          </a:xfrm>
        </p:spPr>
        <p:txBody>
          <a:bodyPr>
            <a:normAutofit/>
          </a:bodyPr>
          <a:lstStyle/>
          <a:p>
            <a:pPr>
              <a:lnSpc>
                <a:spcPct val="90000"/>
              </a:lnSpc>
              <a:defRPr/>
            </a:pPr>
            <a:r>
              <a:rPr lang="en-US" sz="1600" dirty="0"/>
              <a:t>Fast Forward to the 1990s</a:t>
            </a:r>
          </a:p>
          <a:p>
            <a:pPr lvl="1">
              <a:lnSpc>
                <a:spcPct val="90000"/>
              </a:lnSpc>
              <a:defRPr/>
            </a:pPr>
            <a:r>
              <a:rPr lang="en-US" sz="1200" dirty="0"/>
              <a:t>Intel/AMD servers now very popular (known as “x86” servers)</a:t>
            </a:r>
          </a:p>
          <a:p>
            <a:pPr lvl="1">
              <a:lnSpc>
                <a:spcPct val="90000"/>
              </a:lnSpc>
              <a:defRPr/>
            </a:pPr>
            <a:r>
              <a:rPr lang="en-US" sz="1200" dirty="0"/>
              <a:t>Each server runs Operating Systems such as Microsoft, Linux, or Netware</a:t>
            </a:r>
          </a:p>
          <a:p>
            <a:pPr lvl="1">
              <a:lnSpc>
                <a:spcPct val="90000"/>
              </a:lnSpc>
              <a:defRPr/>
            </a:pPr>
            <a:r>
              <a:rPr lang="en-US" sz="1200" dirty="0">
                <a:solidFill>
                  <a:schemeClr val="hlink"/>
                </a:solidFill>
              </a:rPr>
              <a:t>Companies put ONE operating system &amp; ONE application on each server</a:t>
            </a:r>
          </a:p>
          <a:p>
            <a:pPr lvl="1">
              <a:lnSpc>
                <a:spcPct val="90000"/>
              </a:lnSpc>
              <a:defRPr/>
            </a:pPr>
            <a:r>
              <a:rPr lang="en-US" sz="1200" dirty="0"/>
              <a:t>2 servers would grow to 6 servers, eventually to 50 or more servers!</a:t>
            </a:r>
          </a:p>
          <a:p>
            <a:pPr lvl="1">
              <a:lnSpc>
                <a:spcPct val="90000"/>
              </a:lnSpc>
              <a:defRPr/>
            </a:pPr>
            <a:r>
              <a:rPr lang="en-US" sz="1200" dirty="0"/>
              <a:t>Electricity and space (footprint) becomes a problem….</a:t>
            </a:r>
          </a:p>
          <a:p>
            <a:pPr marL="38100" indent="0" eaLnBrk="1" hangingPunct="1">
              <a:buNone/>
            </a:pPr>
            <a:endParaRPr lang="en-US" altLang="en-US" sz="1400" dirty="0"/>
          </a:p>
          <a:p>
            <a:pPr marL="0" indent="0">
              <a:buNone/>
            </a:pPr>
            <a:endParaRPr lang="en-US" sz="2000" dirty="0">
              <a:latin typeface="Arial" panose="020B0604020202020204" pitchFamily="34" charset="0"/>
              <a:cs typeface="Arial" panose="020B0604020202020204" pitchFamily="34" charset="0"/>
            </a:endParaRPr>
          </a:p>
        </p:txBody>
      </p:sp>
      <p:grpSp>
        <p:nvGrpSpPr>
          <p:cNvPr id="5" name="Group 4">
            <a:extLst>
              <a:ext uri="{FF2B5EF4-FFF2-40B4-BE49-F238E27FC236}">
                <a16:creationId xmlns:a16="http://schemas.microsoft.com/office/drawing/2014/main" id="{7D8FA972-BC01-7944-9C96-C56989056C5B}"/>
              </a:ext>
            </a:extLst>
          </p:cNvPr>
          <p:cNvGrpSpPr/>
          <p:nvPr/>
        </p:nvGrpSpPr>
        <p:grpSpPr>
          <a:xfrm>
            <a:off x="587829" y="2661556"/>
            <a:ext cx="8217619" cy="2433667"/>
            <a:chOff x="138497" y="2421186"/>
            <a:chExt cx="8666951" cy="2687897"/>
          </a:xfrm>
        </p:grpSpPr>
        <p:pic>
          <p:nvPicPr>
            <p:cNvPr id="86" name="Picture 38" descr="image">
              <a:extLst>
                <a:ext uri="{FF2B5EF4-FFF2-40B4-BE49-F238E27FC236}">
                  <a16:creationId xmlns:a16="http://schemas.microsoft.com/office/drawing/2014/main" id="{AF02A4C6-B45C-4238-B67F-BE32B2E435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22400" t="3200" r="23199" b="3999"/>
            <a:stretch>
              <a:fillRect/>
            </a:stretch>
          </p:blipFill>
          <p:spPr bwMode="auto">
            <a:xfrm>
              <a:off x="7264342" y="2421186"/>
              <a:ext cx="321906" cy="5940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7" name="Picture 39" descr="image">
              <a:extLst>
                <a:ext uri="{FF2B5EF4-FFF2-40B4-BE49-F238E27FC236}">
                  <a16:creationId xmlns:a16="http://schemas.microsoft.com/office/drawing/2014/main" id="{5E379555-2FB4-4D34-BA5A-F42DCBC50D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22400" t="3200" r="23199" b="3999"/>
            <a:stretch>
              <a:fillRect/>
            </a:stretch>
          </p:blipFill>
          <p:spPr bwMode="auto">
            <a:xfrm>
              <a:off x="7416742" y="2558036"/>
              <a:ext cx="357188"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8" name="Picture 40" descr="image">
              <a:extLst>
                <a:ext uri="{FF2B5EF4-FFF2-40B4-BE49-F238E27FC236}">
                  <a16:creationId xmlns:a16="http://schemas.microsoft.com/office/drawing/2014/main" id="{63E3DD2B-1518-47C3-9CE2-9D07E03868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22400" t="3200" r="23199" b="3999"/>
            <a:stretch>
              <a:fillRect/>
            </a:stretch>
          </p:blipFill>
          <p:spPr bwMode="auto">
            <a:xfrm>
              <a:off x="7569142" y="2725986"/>
              <a:ext cx="357188" cy="5940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9" name="Picture 41" descr="image">
              <a:extLst>
                <a:ext uri="{FF2B5EF4-FFF2-40B4-BE49-F238E27FC236}">
                  <a16:creationId xmlns:a16="http://schemas.microsoft.com/office/drawing/2014/main" id="{DF3EADE6-9F96-4E24-863C-F40338446F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22400" t="3200" r="23199" b="3999"/>
            <a:stretch>
              <a:fillRect/>
            </a:stretch>
          </p:blipFill>
          <p:spPr bwMode="auto">
            <a:xfrm>
              <a:off x="7721542" y="2862836"/>
              <a:ext cx="357188"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0" name="Picture 42" descr="image">
              <a:extLst>
                <a:ext uri="{FF2B5EF4-FFF2-40B4-BE49-F238E27FC236}">
                  <a16:creationId xmlns:a16="http://schemas.microsoft.com/office/drawing/2014/main" id="{2A389E4F-5913-4EA1-82F1-1965BD5D5F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22400" t="3200" r="23199" b="3999"/>
            <a:stretch>
              <a:fillRect/>
            </a:stretch>
          </p:blipFill>
          <p:spPr bwMode="auto">
            <a:xfrm>
              <a:off x="7873942" y="3015236"/>
              <a:ext cx="357188"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1" name="Picture 43" descr="image">
              <a:extLst>
                <a:ext uri="{FF2B5EF4-FFF2-40B4-BE49-F238E27FC236}">
                  <a16:creationId xmlns:a16="http://schemas.microsoft.com/office/drawing/2014/main" id="{EC1509B3-CB55-47F2-9BDE-C0A954AF90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22400" t="3200" r="23199" b="3999"/>
            <a:stretch>
              <a:fillRect/>
            </a:stretch>
          </p:blipFill>
          <p:spPr bwMode="auto">
            <a:xfrm>
              <a:off x="8026342" y="3134693"/>
              <a:ext cx="321906" cy="642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 name="Picture 44" descr="image">
              <a:extLst>
                <a:ext uri="{FF2B5EF4-FFF2-40B4-BE49-F238E27FC236}">
                  <a16:creationId xmlns:a16="http://schemas.microsoft.com/office/drawing/2014/main" id="{86C832A5-156A-4210-B209-3296C28877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22400" t="3200" r="23199" b="3999"/>
            <a:stretch>
              <a:fillRect/>
            </a:stretch>
          </p:blipFill>
          <p:spPr bwMode="auto">
            <a:xfrm>
              <a:off x="8178742" y="3320036"/>
              <a:ext cx="357188"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3" name="Picture 45" descr="image">
              <a:extLst>
                <a:ext uri="{FF2B5EF4-FFF2-40B4-BE49-F238E27FC236}">
                  <a16:creationId xmlns:a16="http://schemas.microsoft.com/office/drawing/2014/main" id="{76591E8A-C7BB-431C-A4CF-85ADC23FB3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22400" t="3200" r="23199" b="3999"/>
            <a:stretch>
              <a:fillRect/>
            </a:stretch>
          </p:blipFill>
          <p:spPr bwMode="auto">
            <a:xfrm>
              <a:off x="8331142" y="3439493"/>
              <a:ext cx="321906" cy="642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4" name="Picture 46" descr="image">
              <a:extLst>
                <a:ext uri="{FF2B5EF4-FFF2-40B4-BE49-F238E27FC236}">
                  <a16:creationId xmlns:a16="http://schemas.microsoft.com/office/drawing/2014/main" id="{02A3CD68-C373-474C-BBCD-12B0118B55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22400" t="3200" r="23199" b="3999"/>
            <a:stretch>
              <a:fillRect/>
            </a:stretch>
          </p:blipFill>
          <p:spPr bwMode="auto">
            <a:xfrm>
              <a:off x="8483542" y="3591893"/>
              <a:ext cx="321906" cy="642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5" name="Picture 28" descr="image">
              <a:extLst>
                <a:ext uri="{FF2B5EF4-FFF2-40B4-BE49-F238E27FC236}">
                  <a16:creationId xmlns:a16="http://schemas.microsoft.com/office/drawing/2014/main" id="{7BE263CB-73B2-4449-916E-6E9FF251D7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22400" t="3200" r="23199" b="3999"/>
            <a:stretch>
              <a:fillRect/>
            </a:stretch>
          </p:blipFill>
          <p:spPr bwMode="auto">
            <a:xfrm>
              <a:off x="4396671" y="2523803"/>
              <a:ext cx="630491" cy="1269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6" name="Picture 26" descr="image">
              <a:extLst>
                <a:ext uri="{FF2B5EF4-FFF2-40B4-BE49-F238E27FC236}">
                  <a16:creationId xmlns:a16="http://schemas.microsoft.com/office/drawing/2014/main" id="{45BB0A8D-6EFE-4F32-A550-1B4692842E2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22400" t="3200" r="23199" b="3999"/>
            <a:stretch>
              <a:fillRect/>
            </a:stretch>
          </p:blipFill>
          <p:spPr bwMode="auto">
            <a:xfrm>
              <a:off x="4687574" y="2676203"/>
              <a:ext cx="595419" cy="1269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7" name="Text Box 14">
              <a:extLst>
                <a:ext uri="{FF2B5EF4-FFF2-40B4-BE49-F238E27FC236}">
                  <a16:creationId xmlns:a16="http://schemas.microsoft.com/office/drawing/2014/main" id="{96C9E7D0-7CA9-44C3-869F-CDD052539E8D}"/>
                </a:ext>
              </a:extLst>
            </p:cNvPr>
            <p:cNvSpPr txBox="1">
              <a:spLocks noChangeArrowheads="1"/>
            </p:cNvSpPr>
            <p:nvPr/>
          </p:nvSpPr>
          <p:spPr bwMode="auto">
            <a:xfrm>
              <a:off x="138497" y="3993681"/>
              <a:ext cx="71901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000">
                  <a:solidFill>
                    <a:schemeClr val="folHlink"/>
                  </a:solidFill>
                  <a:latin typeface="Arial Narrow" panose="020B0606020202030204" pitchFamily="34" charset="0"/>
                  <a:ea typeface="MS PGothic" panose="020B0600070205080204" pitchFamily="34" charset="-128"/>
                </a:defRPr>
              </a:lvl1pPr>
              <a:lvl2pPr marL="742950" indent="-285750" eaLnBrk="0" hangingPunct="0">
                <a:defRPr sz="1000">
                  <a:solidFill>
                    <a:schemeClr val="folHlink"/>
                  </a:solidFill>
                  <a:latin typeface="Arial Narrow" panose="020B0606020202030204" pitchFamily="34" charset="0"/>
                  <a:ea typeface="MS PGothic" panose="020B0600070205080204" pitchFamily="34" charset="-128"/>
                </a:defRPr>
              </a:lvl2pPr>
              <a:lvl3pPr marL="1143000" indent="-228600" eaLnBrk="0" hangingPunct="0">
                <a:defRPr sz="1000">
                  <a:solidFill>
                    <a:schemeClr val="folHlink"/>
                  </a:solidFill>
                  <a:latin typeface="Arial Narrow" panose="020B0606020202030204" pitchFamily="34" charset="0"/>
                  <a:ea typeface="MS PGothic" panose="020B0600070205080204" pitchFamily="34" charset="-128"/>
                </a:defRPr>
              </a:lvl3pPr>
              <a:lvl4pPr marL="1600200" indent="-228600" eaLnBrk="0" hangingPunct="0">
                <a:defRPr sz="1000">
                  <a:solidFill>
                    <a:schemeClr val="folHlink"/>
                  </a:solidFill>
                  <a:latin typeface="Arial Narrow" panose="020B0606020202030204" pitchFamily="34" charset="0"/>
                  <a:ea typeface="MS PGothic" panose="020B0600070205080204" pitchFamily="34" charset="-128"/>
                </a:defRPr>
              </a:lvl4pPr>
              <a:lvl5pPr marL="2057400" indent="-228600" eaLnBrk="0" hangingPunct="0">
                <a:defRPr sz="1000">
                  <a:solidFill>
                    <a:schemeClr val="folHlink"/>
                  </a:solidFill>
                  <a:latin typeface="Arial Narrow" panose="020B0606020202030204" pitchFamily="34" charset="0"/>
                  <a:ea typeface="MS PGothic" panose="020B0600070205080204" pitchFamily="34" charset="-128"/>
                </a:defRPr>
              </a:lvl5pPr>
              <a:lvl6pPr marL="25146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6pPr>
              <a:lvl7pPr marL="29718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7pPr>
              <a:lvl8pPr marL="34290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8pPr>
              <a:lvl9pPr marL="38862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9pPr>
            </a:lstStyle>
            <a:p>
              <a:pPr algn="ctr" eaLnBrk="1" hangingPunct="1"/>
              <a:r>
                <a:rPr lang="en-US" altLang="en-US" sz="1400" b="1" dirty="0">
                  <a:solidFill>
                    <a:schemeClr val="tx1"/>
                  </a:solidFill>
                </a:rPr>
                <a:t>File</a:t>
              </a:r>
            </a:p>
            <a:p>
              <a:pPr algn="ctr" eaLnBrk="1" hangingPunct="1"/>
              <a:r>
                <a:rPr lang="en-US" altLang="en-US" sz="1400" b="1" dirty="0">
                  <a:solidFill>
                    <a:schemeClr val="tx1"/>
                  </a:solidFill>
                </a:rPr>
                <a:t>Server</a:t>
              </a:r>
            </a:p>
          </p:txBody>
        </p:sp>
        <p:pic>
          <p:nvPicPr>
            <p:cNvPr id="98" name="Picture 15" descr="image">
              <a:extLst>
                <a:ext uri="{FF2B5EF4-FFF2-40B4-BE49-F238E27FC236}">
                  <a16:creationId xmlns:a16="http://schemas.microsoft.com/office/drawing/2014/main" id="{A6EB48E3-2FF5-4946-9BF8-665B7FABA00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22400" t="3200" r="23199" b="3999"/>
            <a:stretch>
              <a:fillRect/>
            </a:stretch>
          </p:blipFill>
          <p:spPr bwMode="auto">
            <a:xfrm>
              <a:off x="799396" y="2742878"/>
              <a:ext cx="630491" cy="1269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9" name="Text Box 16">
              <a:extLst>
                <a:ext uri="{FF2B5EF4-FFF2-40B4-BE49-F238E27FC236}">
                  <a16:creationId xmlns:a16="http://schemas.microsoft.com/office/drawing/2014/main" id="{F49B1D2F-4477-47FF-A464-17A535E8A8B8}"/>
                </a:ext>
              </a:extLst>
            </p:cNvPr>
            <p:cNvSpPr txBox="1">
              <a:spLocks noChangeArrowheads="1"/>
            </p:cNvSpPr>
            <p:nvPr/>
          </p:nvSpPr>
          <p:spPr bwMode="auto">
            <a:xfrm>
              <a:off x="874543" y="3993681"/>
              <a:ext cx="72565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000">
                  <a:solidFill>
                    <a:schemeClr val="folHlink"/>
                  </a:solidFill>
                  <a:latin typeface="Arial Narrow" panose="020B0606020202030204" pitchFamily="34" charset="0"/>
                  <a:ea typeface="MS PGothic" panose="020B0600070205080204" pitchFamily="34" charset="-128"/>
                </a:defRPr>
              </a:lvl1pPr>
              <a:lvl2pPr marL="742950" indent="-285750" eaLnBrk="0" hangingPunct="0">
                <a:defRPr sz="1000">
                  <a:solidFill>
                    <a:schemeClr val="folHlink"/>
                  </a:solidFill>
                  <a:latin typeface="Arial Narrow" panose="020B0606020202030204" pitchFamily="34" charset="0"/>
                  <a:ea typeface="MS PGothic" panose="020B0600070205080204" pitchFamily="34" charset="-128"/>
                </a:defRPr>
              </a:lvl2pPr>
              <a:lvl3pPr marL="1143000" indent="-228600" eaLnBrk="0" hangingPunct="0">
                <a:defRPr sz="1000">
                  <a:solidFill>
                    <a:schemeClr val="folHlink"/>
                  </a:solidFill>
                  <a:latin typeface="Arial Narrow" panose="020B0606020202030204" pitchFamily="34" charset="0"/>
                  <a:ea typeface="MS PGothic" panose="020B0600070205080204" pitchFamily="34" charset="-128"/>
                </a:defRPr>
              </a:lvl3pPr>
              <a:lvl4pPr marL="1600200" indent="-228600" eaLnBrk="0" hangingPunct="0">
                <a:defRPr sz="1000">
                  <a:solidFill>
                    <a:schemeClr val="folHlink"/>
                  </a:solidFill>
                  <a:latin typeface="Arial Narrow" panose="020B0606020202030204" pitchFamily="34" charset="0"/>
                  <a:ea typeface="MS PGothic" panose="020B0600070205080204" pitchFamily="34" charset="-128"/>
                </a:defRPr>
              </a:lvl4pPr>
              <a:lvl5pPr marL="2057400" indent="-228600" eaLnBrk="0" hangingPunct="0">
                <a:defRPr sz="1000">
                  <a:solidFill>
                    <a:schemeClr val="folHlink"/>
                  </a:solidFill>
                  <a:latin typeface="Arial Narrow" panose="020B0606020202030204" pitchFamily="34" charset="0"/>
                  <a:ea typeface="MS PGothic" panose="020B0600070205080204" pitchFamily="34" charset="-128"/>
                </a:defRPr>
              </a:lvl5pPr>
              <a:lvl6pPr marL="25146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6pPr>
              <a:lvl7pPr marL="29718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7pPr>
              <a:lvl8pPr marL="34290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8pPr>
              <a:lvl9pPr marL="38862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9pPr>
            </a:lstStyle>
            <a:p>
              <a:pPr algn="ctr" eaLnBrk="1" hangingPunct="1"/>
              <a:r>
                <a:rPr lang="en-US" altLang="en-US" sz="1400" b="1" dirty="0">
                  <a:solidFill>
                    <a:schemeClr val="tx1"/>
                  </a:solidFill>
                </a:rPr>
                <a:t>Web</a:t>
              </a:r>
            </a:p>
            <a:p>
              <a:pPr algn="ctr" eaLnBrk="1" hangingPunct="1"/>
              <a:r>
                <a:rPr lang="en-US" altLang="en-US" sz="1400" b="1" dirty="0">
                  <a:solidFill>
                    <a:schemeClr val="tx1"/>
                  </a:solidFill>
                </a:rPr>
                <a:t>Server</a:t>
              </a:r>
            </a:p>
          </p:txBody>
        </p:sp>
        <p:pic>
          <p:nvPicPr>
            <p:cNvPr id="100" name="Picture 13" descr="image">
              <a:extLst>
                <a:ext uri="{FF2B5EF4-FFF2-40B4-BE49-F238E27FC236}">
                  <a16:creationId xmlns:a16="http://schemas.microsoft.com/office/drawing/2014/main" id="{1684B8E3-5063-44AF-82B0-64D5E9D8916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22400" t="3200" r="23199" b="3999"/>
            <a:stretch>
              <a:fillRect/>
            </a:stretch>
          </p:blipFill>
          <p:spPr bwMode="auto">
            <a:xfrm>
              <a:off x="189796" y="2742878"/>
              <a:ext cx="630491" cy="1269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1" name="Text Box 17">
              <a:extLst>
                <a:ext uri="{FF2B5EF4-FFF2-40B4-BE49-F238E27FC236}">
                  <a16:creationId xmlns:a16="http://schemas.microsoft.com/office/drawing/2014/main" id="{26D5E8F9-4741-4A45-A1C8-58BA745EEF72}"/>
                </a:ext>
              </a:extLst>
            </p:cNvPr>
            <p:cNvSpPr txBox="1">
              <a:spLocks noChangeArrowheads="1"/>
            </p:cNvSpPr>
            <p:nvPr/>
          </p:nvSpPr>
          <p:spPr bwMode="auto">
            <a:xfrm>
              <a:off x="2884051" y="3829740"/>
              <a:ext cx="69759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000">
                  <a:solidFill>
                    <a:schemeClr val="folHlink"/>
                  </a:solidFill>
                  <a:latin typeface="Arial Narrow" panose="020B0606020202030204" pitchFamily="34" charset="0"/>
                  <a:ea typeface="MS PGothic" panose="020B0600070205080204" pitchFamily="34" charset="-128"/>
                </a:defRPr>
              </a:lvl1pPr>
              <a:lvl2pPr marL="742950" indent="-285750" eaLnBrk="0" hangingPunct="0">
                <a:defRPr sz="1000">
                  <a:solidFill>
                    <a:schemeClr val="folHlink"/>
                  </a:solidFill>
                  <a:latin typeface="Arial Narrow" panose="020B0606020202030204" pitchFamily="34" charset="0"/>
                  <a:ea typeface="MS PGothic" panose="020B0600070205080204" pitchFamily="34" charset="-128"/>
                </a:defRPr>
              </a:lvl2pPr>
              <a:lvl3pPr marL="1143000" indent="-228600" eaLnBrk="0" hangingPunct="0">
                <a:defRPr sz="1000">
                  <a:solidFill>
                    <a:schemeClr val="folHlink"/>
                  </a:solidFill>
                  <a:latin typeface="Arial Narrow" panose="020B0606020202030204" pitchFamily="34" charset="0"/>
                  <a:ea typeface="MS PGothic" panose="020B0600070205080204" pitchFamily="34" charset="-128"/>
                </a:defRPr>
              </a:lvl3pPr>
              <a:lvl4pPr marL="1600200" indent="-228600" eaLnBrk="0" hangingPunct="0">
                <a:defRPr sz="1000">
                  <a:solidFill>
                    <a:schemeClr val="folHlink"/>
                  </a:solidFill>
                  <a:latin typeface="Arial Narrow" panose="020B0606020202030204" pitchFamily="34" charset="0"/>
                  <a:ea typeface="MS PGothic" panose="020B0600070205080204" pitchFamily="34" charset="-128"/>
                </a:defRPr>
              </a:lvl4pPr>
              <a:lvl5pPr marL="2057400" indent="-228600" eaLnBrk="0" hangingPunct="0">
                <a:defRPr sz="1000">
                  <a:solidFill>
                    <a:schemeClr val="folHlink"/>
                  </a:solidFill>
                  <a:latin typeface="Arial Narrow" panose="020B0606020202030204" pitchFamily="34" charset="0"/>
                  <a:ea typeface="MS PGothic" panose="020B0600070205080204" pitchFamily="34" charset="-128"/>
                </a:defRPr>
              </a:lvl5pPr>
              <a:lvl6pPr marL="25146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6pPr>
              <a:lvl7pPr marL="29718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7pPr>
              <a:lvl8pPr marL="34290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8pPr>
              <a:lvl9pPr marL="38862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9pPr>
            </a:lstStyle>
            <a:p>
              <a:pPr algn="ctr" eaLnBrk="1" hangingPunct="1"/>
              <a:r>
                <a:rPr lang="en-US" altLang="en-US" sz="1400" b="1" dirty="0">
                  <a:solidFill>
                    <a:schemeClr val="tx1"/>
                  </a:solidFill>
                </a:rPr>
                <a:t>File</a:t>
              </a:r>
            </a:p>
            <a:p>
              <a:pPr algn="ctr" eaLnBrk="1" hangingPunct="1"/>
              <a:r>
                <a:rPr lang="en-US" altLang="en-US" sz="1400" b="1" dirty="0">
                  <a:solidFill>
                    <a:schemeClr val="tx1"/>
                  </a:solidFill>
                </a:rPr>
                <a:t>Server</a:t>
              </a:r>
            </a:p>
          </p:txBody>
        </p:sp>
        <p:pic>
          <p:nvPicPr>
            <p:cNvPr id="102" name="Picture 18" descr="image">
              <a:extLst>
                <a:ext uri="{FF2B5EF4-FFF2-40B4-BE49-F238E27FC236}">
                  <a16:creationId xmlns:a16="http://schemas.microsoft.com/office/drawing/2014/main" id="{5D2A2F4B-6F49-4E4F-ADA6-FDCEFA7F47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22400" t="3200" r="23199" b="3999"/>
            <a:stretch>
              <a:fillRect/>
            </a:stretch>
          </p:blipFill>
          <p:spPr bwMode="auto">
            <a:xfrm>
              <a:off x="3771196" y="2523803"/>
              <a:ext cx="630491" cy="1269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 name="Text Box 19">
              <a:extLst>
                <a:ext uri="{FF2B5EF4-FFF2-40B4-BE49-F238E27FC236}">
                  <a16:creationId xmlns:a16="http://schemas.microsoft.com/office/drawing/2014/main" id="{321F9753-A90A-4911-92D3-735E29A8827E}"/>
                </a:ext>
              </a:extLst>
            </p:cNvPr>
            <p:cNvSpPr txBox="1">
              <a:spLocks noChangeArrowheads="1"/>
            </p:cNvSpPr>
            <p:nvPr/>
          </p:nvSpPr>
          <p:spPr bwMode="auto">
            <a:xfrm>
              <a:off x="3695843" y="4105499"/>
              <a:ext cx="777351" cy="5778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000">
                  <a:solidFill>
                    <a:schemeClr val="folHlink"/>
                  </a:solidFill>
                  <a:latin typeface="Arial Narrow" panose="020B0606020202030204" pitchFamily="34" charset="0"/>
                  <a:ea typeface="MS PGothic" panose="020B0600070205080204" pitchFamily="34" charset="-128"/>
                </a:defRPr>
              </a:lvl1pPr>
              <a:lvl2pPr marL="742950" indent="-285750" eaLnBrk="0" hangingPunct="0">
                <a:defRPr sz="1000">
                  <a:solidFill>
                    <a:schemeClr val="folHlink"/>
                  </a:solidFill>
                  <a:latin typeface="Arial Narrow" panose="020B0606020202030204" pitchFamily="34" charset="0"/>
                  <a:ea typeface="MS PGothic" panose="020B0600070205080204" pitchFamily="34" charset="-128"/>
                </a:defRPr>
              </a:lvl2pPr>
              <a:lvl3pPr marL="1143000" indent="-228600" eaLnBrk="0" hangingPunct="0">
                <a:defRPr sz="1000">
                  <a:solidFill>
                    <a:schemeClr val="folHlink"/>
                  </a:solidFill>
                  <a:latin typeface="Arial Narrow" panose="020B0606020202030204" pitchFamily="34" charset="0"/>
                  <a:ea typeface="MS PGothic" panose="020B0600070205080204" pitchFamily="34" charset="-128"/>
                </a:defRPr>
              </a:lvl3pPr>
              <a:lvl4pPr marL="1600200" indent="-228600" eaLnBrk="0" hangingPunct="0">
                <a:defRPr sz="1000">
                  <a:solidFill>
                    <a:schemeClr val="folHlink"/>
                  </a:solidFill>
                  <a:latin typeface="Arial Narrow" panose="020B0606020202030204" pitchFamily="34" charset="0"/>
                  <a:ea typeface="MS PGothic" panose="020B0600070205080204" pitchFamily="34" charset="-128"/>
                </a:defRPr>
              </a:lvl4pPr>
              <a:lvl5pPr marL="2057400" indent="-228600" eaLnBrk="0" hangingPunct="0">
                <a:defRPr sz="1000">
                  <a:solidFill>
                    <a:schemeClr val="folHlink"/>
                  </a:solidFill>
                  <a:latin typeface="Arial Narrow" panose="020B0606020202030204" pitchFamily="34" charset="0"/>
                  <a:ea typeface="MS PGothic" panose="020B0600070205080204" pitchFamily="34" charset="-128"/>
                </a:defRPr>
              </a:lvl5pPr>
              <a:lvl6pPr marL="25146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6pPr>
              <a:lvl7pPr marL="29718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7pPr>
              <a:lvl8pPr marL="34290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8pPr>
              <a:lvl9pPr marL="38862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9pPr>
            </a:lstStyle>
            <a:p>
              <a:pPr algn="ctr" eaLnBrk="1" hangingPunct="1"/>
              <a:r>
                <a:rPr lang="en-US" altLang="en-US" sz="1400" b="1" dirty="0">
                  <a:solidFill>
                    <a:schemeClr val="tx1"/>
                  </a:solidFill>
                </a:rPr>
                <a:t>Web</a:t>
              </a:r>
            </a:p>
            <a:p>
              <a:pPr algn="ctr" eaLnBrk="1" hangingPunct="1"/>
              <a:r>
                <a:rPr lang="en-US" altLang="en-US" sz="1400" b="1" dirty="0">
                  <a:solidFill>
                    <a:schemeClr val="tx1"/>
                  </a:solidFill>
                </a:rPr>
                <a:t>Server</a:t>
              </a:r>
            </a:p>
          </p:txBody>
        </p:sp>
        <p:pic>
          <p:nvPicPr>
            <p:cNvPr id="104" name="Picture 20" descr="image">
              <a:extLst>
                <a:ext uri="{FF2B5EF4-FFF2-40B4-BE49-F238E27FC236}">
                  <a16:creationId xmlns:a16="http://schemas.microsoft.com/office/drawing/2014/main" id="{BA894624-62A6-4177-8FE0-AC0F7291950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22400" t="3200" r="23199" b="3999"/>
            <a:stretch>
              <a:fillRect/>
            </a:stretch>
          </p:blipFill>
          <p:spPr bwMode="auto">
            <a:xfrm>
              <a:off x="3161596" y="2523803"/>
              <a:ext cx="630491" cy="1269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5" name="Text Box 21">
              <a:extLst>
                <a:ext uri="{FF2B5EF4-FFF2-40B4-BE49-F238E27FC236}">
                  <a16:creationId xmlns:a16="http://schemas.microsoft.com/office/drawing/2014/main" id="{5CE639E1-03CB-4016-8B26-6857E896D01C}"/>
                </a:ext>
              </a:extLst>
            </p:cNvPr>
            <p:cNvSpPr txBox="1">
              <a:spLocks noChangeArrowheads="1"/>
            </p:cNvSpPr>
            <p:nvPr/>
          </p:nvSpPr>
          <p:spPr bwMode="auto">
            <a:xfrm>
              <a:off x="4838843" y="3829740"/>
              <a:ext cx="74832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000">
                  <a:solidFill>
                    <a:schemeClr val="folHlink"/>
                  </a:solidFill>
                  <a:latin typeface="Arial Narrow" panose="020B0606020202030204" pitchFamily="34" charset="0"/>
                  <a:ea typeface="MS PGothic" panose="020B0600070205080204" pitchFamily="34" charset="-128"/>
                </a:defRPr>
              </a:lvl1pPr>
              <a:lvl2pPr marL="742950" indent="-285750" eaLnBrk="0" hangingPunct="0">
                <a:defRPr sz="1000">
                  <a:solidFill>
                    <a:schemeClr val="folHlink"/>
                  </a:solidFill>
                  <a:latin typeface="Arial Narrow" panose="020B0606020202030204" pitchFamily="34" charset="0"/>
                  <a:ea typeface="MS PGothic" panose="020B0600070205080204" pitchFamily="34" charset="-128"/>
                </a:defRPr>
              </a:lvl2pPr>
              <a:lvl3pPr marL="1143000" indent="-228600" eaLnBrk="0" hangingPunct="0">
                <a:defRPr sz="1000">
                  <a:solidFill>
                    <a:schemeClr val="folHlink"/>
                  </a:solidFill>
                  <a:latin typeface="Arial Narrow" panose="020B0606020202030204" pitchFamily="34" charset="0"/>
                  <a:ea typeface="MS PGothic" panose="020B0600070205080204" pitchFamily="34" charset="-128"/>
                </a:defRPr>
              </a:lvl3pPr>
              <a:lvl4pPr marL="1600200" indent="-228600" eaLnBrk="0" hangingPunct="0">
                <a:defRPr sz="1000">
                  <a:solidFill>
                    <a:schemeClr val="folHlink"/>
                  </a:solidFill>
                  <a:latin typeface="Arial Narrow" panose="020B0606020202030204" pitchFamily="34" charset="0"/>
                  <a:ea typeface="MS PGothic" panose="020B0600070205080204" pitchFamily="34" charset="-128"/>
                </a:defRPr>
              </a:lvl4pPr>
              <a:lvl5pPr marL="2057400" indent="-228600" eaLnBrk="0" hangingPunct="0">
                <a:defRPr sz="1000">
                  <a:solidFill>
                    <a:schemeClr val="folHlink"/>
                  </a:solidFill>
                  <a:latin typeface="Arial Narrow" panose="020B0606020202030204" pitchFamily="34" charset="0"/>
                  <a:ea typeface="MS PGothic" panose="020B0600070205080204" pitchFamily="34" charset="-128"/>
                </a:defRPr>
              </a:lvl5pPr>
              <a:lvl6pPr marL="25146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6pPr>
              <a:lvl7pPr marL="29718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7pPr>
              <a:lvl8pPr marL="34290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8pPr>
              <a:lvl9pPr marL="38862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9pPr>
            </a:lstStyle>
            <a:p>
              <a:pPr algn="ctr" eaLnBrk="1" hangingPunct="1"/>
              <a:r>
                <a:rPr lang="en-US" altLang="en-US" sz="1400" b="1" dirty="0">
                  <a:solidFill>
                    <a:schemeClr val="tx1"/>
                  </a:solidFill>
                </a:rPr>
                <a:t>File</a:t>
              </a:r>
            </a:p>
            <a:p>
              <a:pPr algn="ctr" eaLnBrk="1" hangingPunct="1"/>
              <a:r>
                <a:rPr lang="en-US" altLang="en-US" sz="1400" b="1" dirty="0">
                  <a:solidFill>
                    <a:schemeClr val="tx1"/>
                  </a:solidFill>
                </a:rPr>
                <a:t>Server</a:t>
              </a:r>
            </a:p>
          </p:txBody>
        </p:sp>
        <p:sp>
          <p:nvSpPr>
            <p:cNvPr id="106" name="Text Box 23">
              <a:extLst>
                <a:ext uri="{FF2B5EF4-FFF2-40B4-BE49-F238E27FC236}">
                  <a16:creationId xmlns:a16="http://schemas.microsoft.com/office/drawing/2014/main" id="{99C68059-7E9A-41AD-B2AF-5494970CDF93}"/>
                </a:ext>
              </a:extLst>
            </p:cNvPr>
            <p:cNvSpPr txBox="1">
              <a:spLocks noChangeArrowheads="1"/>
            </p:cNvSpPr>
            <p:nvPr/>
          </p:nvSpPr>
          <p:spPr bwMode="auto">
            <a:xfrm>
              <a:off x="4261261" y="4144065"/>
              <a:ext cx="82610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000">
                  <a:solidFill>
                    <a:schemeClr val="folHlink"/>
                  </a:solidFill>
                  <a:latin typeface="Arial Narrow" panose="020B0606020202030204" pitchFamily="34" charset="0"/>
                  <a:ea typeface="MS PGothic" panose="020B0600070205080204" pitchFamily="34" charset="-128"/>
                </a:defRPr>
              </a:lvl1pPr>
              <a:lvl2pPr marL="742950" indent="-285750" eaLnBrk="0" hangingPunct="0">
                <a:defRPr sz="1000">
                  <a:solidFill>
                    <a:schemeClr val="folHlink"/>
                  </a:solidFill>
                  <a:latin typeface="Arial Narrow" panose="020B0606020202030204" pitchFamily="34" charset="0"/>
                  <a:ea typeface="MS PGothic" panose="020B0600070205080204" pitchFamily="34" charset="-128"/>
                </a:defRPr>
              </a:lvl2pPr>
              <a:lvl3pPr marL="1143000" indent="-228600" eaLnBrk="0" hangingPunct="0">
                <a:defRPr sz="1000">
                  <a:solidFill>
                    <a:schemeClr val="folHlink"/>
                  </a:solidFill>
                  <a:latin typeface="Arial Narrow" panose="020B0606020202030204" pitchFamily="34" charset="0"/>
                  <a:ea typeface="MS PGothic" panose="020B0600070205080204" pitchFamily="34" charset="-128"/>
                </a:defRPr>
              </a:lvl3pPr>
              <a:lvl4pPr marL="1600200" indent="-228600" eaLnBrk="0" hangingPunct="0">
                <a:defRPr sz="1000">
                  <a:solidFill>
                    <a:schemeClr val="folHlink"/>
                  </a:solidFill>
                  <a:latin typeface="Arial Narrow" panose="020B0606020202030204" pitchFamily="34" charset="0"/>
                  <a:ea typeface="MS PGothic" panose="020B0600070205080204" pitchFamily="34" charset="-128"/>
                </a:defRPr>
              </a:lvl4pPr>
              <a:lvl5pPr marL="2057400" indent="-228600" eaLnBrk="0" hangingPunct="0">
                <a:defRPr sz="1000">
                  <a:solidFill>
                    <a:schemeClr val="folHlink"/>
                  </a:solidFill>
                  <a:latin typeface="Arial Narrow" panose="020B0606020202030204" pitchFamily="34" charset="0"/>
                  <a:ea typeface="MS PGothic" panose="020B0600070205080204" pitchFamily="34" charset="-128"/>
                </a:defRPr>
              </a:lvl5pPr>
              <a:lvl6pPr marL="25146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6pPr>
              <a:lvl7pPr marL="29718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7pPr>
              <a:lvl8pPr marL="34290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8pPr>
              <a:lvl9pPr marL="38862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9pPr>
            </a:lstStyle>
            <a:p>
              <a:pPr algn="ctr" eaLnBrk="1" hangingPunct="1"/>
              <a:r>
                <a:rPr lang="en-US" altLang="en-US" sz="1400" b="1" dirty="0">
                  <a:solidFill>
                    <a:schemeClr val="tx1"/>
                  </a:solidFill>
                </a:rPr>
                <a:t>Domain</a:t>
              </a:r>
            </a:p>
            <a:p>
              <a:pPr algn="ctr" eaLnBrk="1" hangingPunct="1"/>
              <a:r>
                <a:rPr lang="en-US" altLang="en-US" sz="1400" b="1" dirty="0">
                  <a:solidFill>
                    <a:schemeClr val="tx1"/>
                  </a:solidFill>
                </a:rPr>
                <a:t>Server</a:t>
              </a:r>
            </a:p>
          </p:txBody>
        </p:sp>
        <p:pic>
          <p:nvPicPr>
            <p:cNvPr id="107" name="Picture 24" descr="image">
              <a:extLst>
                <a:ext uri="{FF2B5EF4-FFF2-40B4-BE49-F238E27FC236}">
                  <a16:creationId xmlns:a16="http://schemas.microsoft.com/office/drawing/2014/main" id="{6D7EC1BC-BAEA-4890-839C-FFA51BF0F6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22400" t="9387" r="28098" b="3999"/>
            <a:stretch>
              <a:fillRect/>
            </a:stretch>
          </p:blipFill>
          <p:spPr bwMode="auto">
            <a:xfrm>
              <a:off x="3469598" y="2989423"/>
              <a:ext cx="573717" cy="1184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8" name="Text Box 25">
              <a:extLst>
                <a:ext uri="{FF2B5EF4-FFF2-40B4-BE49-F238E27FC236}">
                  <a16:creationId xmlns:a16="http://schemas.microsoft.com/office/drawing/2014/main" id="{9343D93E-4CB0-4687-90FE-9C61ACE8D2D8}"/>
                </a:ext>
              </a:extLst>
            </p:cNvPr>
            <p:cNvSpPr txBox="1">
              <a:spLocks noChangeArrowheads="1"/>
            </p:cNvSpPr>
            <p:nvPr/>
          </p:nvSpPr>
          <p:spPr bwMode="auto">
            <a:xfrm>
              <a:off x="3756456" y="4531205"/>
              <a:ext cx="812921" cy="5778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000">
                  <a:solidFill>
                    <a:schemeClr val="folHlink"/>
                  </a:solidFill>
                  <a:latin typeface="Arial Narrow" panose="020B0606020202030204" pitchFamily="34" charset="0"/>
                  <a:ea typeface="MS PGothic" panose="020B0600070205080204" pitchFamily="34" charset="-128"/>
                </a:defRPr>
              </a:lvl1pPr>
              <a:lvl2pPr marL="742950" indent="-285750" eaLnBrk="0" hangingPunct="0">
                <a:defRPr sz="1000">
                  <a:solidFill>
                    <a:schemeClr val="folHlink"/>
                  </a:solidFill>
                  <a:latin typeface="Arial Narrow" panose="020B0606020202030204" pitchFamily="34" charset="0"/>
                  <a:ea typeface="MS PGothic" panose="020B0600070205080204" pitchFamily="34" charset="-128"/>
                </a:defRPr>
              </a:lvl2pPr>
              <a:lvl3pPr marL="1143000" indent="-228600" eaLnBrk="0" hangingPunct="0">
                <a:defRPr sz="1000">
                  <a:solidFill>
                    <a:schemeClr val="folHlink"/>
                  </a:solidFill>
                  <a:latin typeface="Arial Narrow" panose="020B0606020202030204" pitchFamily="34" charset="0"/>
                  <a:ea typeface="MS PGothic" panose="020B0600070205080204" pitchFamily="34" charset="-128"/>
                </a:defRPr>
              </a:lvl3pPr>
              <a:lvl4pPr marL="1600200" indent="-228600" eaLnBrk="0" hangingPunct="0">
                <a:defRPr sz="1000">
                  <a:solidFill>
                    <a:schemeClr val="folHlink"/>
                  </a:solidFill>
                  <a:latin typeface="Arial Narrow" panose="020B0606020202030204" pitchFamily="34" charset="0"/>
                  <a:ea typeface="MS PGothic" panose="020B0600070205080204" pitchFamily="34" charset="-128"/>
                </a:defRPr>
              </a:lvl4pPr>
              <a:lvl5pPr marL="2057400" indent="-228600" eaLnBrk="0" hangingPunct="0">
                <a:defRPr sz="1000">
                  <a:solidFill>
                    <a:schemeClr val="folHlink"/>
                  </a:solidFill>
                  <a:latin typeface="Arial Narrow" panose="020B0606020202030204" pitchFamily="34" charset="0"/>
                  <a:ea typeface="MS PGothic" panose="020B0600070205080204" pitchFamily="34" charset="-128"/>
                </a:defRPr>
              </a:lvl5pPr>
              <a:lvl6pPr marL="25146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6pPr>
              <a:lvl7pPr marL="29718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7pPr>
              <a:lvl8pPr marL="34290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8pPr>
              <a:lvl9pPr marL="38862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9pPr>
            </a:lstStyle>
            <a:p>
              <a:pPr algn="ctr" eaLnBrk="1" hangingPunct="1"/>
              <a:r>
                <a:rPr lang="en-US" altLang="en-US" sz="1400" b="1" dirty="0">
                  <a:solidFill>
                    <a:schemeClr val="tx1"/>
                  </a:solidFill>
                </a:rPr>
                <a:t>App</a:t>
              </a:r>
            </a:p>
            <a:p>
              <a:pPr algn="ctr" eaLnBrk="1" hangingPunct="1"/>
              <a:r>
                <a:rPr lang="en-US" altLang="en-US" sz="1400" b="1" dirty="0">
                  <a:solidFill>
                    <a:schemeClr val="tx1"/>
                  </a:solidFill>
                </a:rPr>
                <a:t>Server</a:t>
              </a:r>
            </a:p>
          </p:txBody>
        </p:sp>
        <p:sp>
          <p:nvSpPr>
            <p:cNvPr id="109" name="Text Box 27">
              <a:extLst>
                <a:ext uri="{FF2B5EF4-FFF2-40B4-BE49-F238E27FC236}">
                  <a16:creationId xmlns:a16="http://schemas.microsoft.com/office/drawing/2014/main" id="{8EAC6E79-A4F0-4771-8A94-1F84CF44DD00}"/>
                </a:ext>
              </a:extLst>
            </p:cNvPr>
            <p:cNvSpPr txBox="1">
              <a:spLocks noChangeArrowheads="1"/>
            </p:cNvSpPr>
            <p:nvPr/>
          </p:nvSpPr>
          <p:spPr bwMode="auto">
            <a:xfrm>
              <a:off x="2991885" y="4363140"/>
              <a:ext cx="742161" cy="5778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000">
                  <a:solidFill>
                    <a:schemeClr val="folHlink"/>
                  </a:solidFill>
                  <a:latin typeface="Arial Narrow" panose="020B0606020202030204" pitchFamily="34" charset="0"/>
                  <a:ea typeface="MS PGothic" panose="020B0600070205080204" pitchFamily="34" charset="-128"/>
                </a:defRPr>
              </a:lvl1pPr>
              <a:lvl2pPr marL="742950" indent="-285750" eaLnBrk="0" hangingPunct="0">
                <a:defRPr sz="1000">
                  <a:solidFill>
                    <a:schemeClr val="folHlink"/>
                  </a:solidFill>
                  <a:latin typeface="Arial Narrow" panose="020B0606020202030204" pitchFamily="34" charset="0"/>
                  <a:ea typeface="MS PGothic" panose="020B0600070205080204" pitchFamily="34" charset="-128"/>
                </a:defRPr>
              </a:lvl2pPr>
              <a:lvl3pPr marL="1143000" indent="-228600" eaLnBrk="0" hangingPunct="0">
                <a:defRPr sz="1000">
                  <a:solidFill>
                    <a:schemeClr val="folHlink"/>
                  </a:solidFill>
                  <a:latin typeface="Arial Narrow" panose="020B0606020202030204" pitchFamily="34" charset="0"/>
                  <a:ea typeface="MS PGothic" panose="020B0600070205080204" pitchFamily="34" charset="-128"/>
                </a:defRPr>
              </a:lvl3pPr>
              <a:lvl4pPr marL="1600200" indent="-228600" eaLnBrk="0" hangingPunct="0">
                <a:defRPr sz="1000">
                  <a:solidFill>
                    <a:schemeClr val="folHlink"/>
                  </a:solidFill>
                  <a:latin typeface="Arial Narrow" panose="020B0606020202030204" pitchFamily="34" charset="0"/>
                  <a:ea typeface="MS PGothic" panose="020B0600070205080204" pitchFamily="34" charset="-128"/>
                </a:defRPr>
              </a:lvl4pPr>
              <a:lvl5pPr marL="2057400" indent="-228600" eaLnBrk="0" hangingPunct="0">
                <a:defRPr sz="1000">
                  <a:solidFill>
                    <a:schemeClr val="folHlink"/>
                  </a:solidFill>
                  <a:latin typeface="Arial Narrow" panose="020B0606020202030204" pitchFamily="34" charset="0"/>
                  <a:ea typeface="MS PGothic" panose="020B0600070205080204" pitchFamily="34" charset="-128"/>
                </a:defRPr>
              </a:lvl5pPr>
              <a:lvl6pPr marL="25146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6pPr>
              <a:lvl7pPr marL="29718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7pPr>
              <a:lvl8pPr marL="34290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8pPr>
              <a:lvl9pPr marL="38862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9pPr>
            </a:lstStyle>
            <a:p>
              <a:pPr algn="ctr" eaLnBrk="1" hangingPunct="1"/>
              <a:r>
                <a:rPr lang="en-US" altLang="en-US" sz="1400" b="1" dirty="0">
                  <a:solidFill>
                    <a:schemeClr val="tx1"/>
                  </a:solidFill>
                </a:rPr>
                <a:t>DNS</a:t>
              </a:r>
            </a:p>
            <a:p>
              <a:pPr algn="ctr" eaLnBrk="1" hangingPunct="1"/>
              <a:r>
                <a:rPr lang="en-US" altLang="en-US" sz="1400" b="1" dirty="0">
                  <a:solidFill>
                    <a:schemeClr val="tx1"/>
                  </a:solidFill>
                </a:rPr>
                <a:t>Server</a:t>
              </a:r>
            </a:p>
          </p:txBody>
        </p:sp>
        <p:pic>
          <p:nvPicPr>
            <p:cNvPr id="110" name="Picture 22" descr="image">
              <a:extLst>
                <a:ext uri="{FF2B5EF4-FFF2-40B4-BE49-F238E27FC236}">
                  <a16:creationId xmlns:a16="http://schemas.microsoft.com/office/drawing/2014/main" id="{313B69B2-6700-488E-929C-162721DCADC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22400" t="9387" r="28098" b="3999"/>
            <a:stretch>
              <a:fillRect/>
            </a:stretch>
          </p:blipFill>
          <p:spPr bwMode="auto">
            <a:xfrm>
              <a:off x="4187767" y="3107311"/>
              <a:ext cx="6096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1" name="Picture 29" descr="image">
              <a:extLst>
                <a:ext uri="{FF2B5EF4-FFF2-40B4-BE49-F238E27FC236}">
                  <a16:creationId xmlns:a16="http://schemas.microsoft.com/office/drawing/2014/main" id="{2259427F-C823-4EE4-9E0D-05E94F6656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22400" t="3200" r="23199" b="3999"/>
            <a:stretch>
              <a:fillRect/>
            </a:stretch>
          </p:blipFill>
          <p:spPr bwMode="auto">
            <a:xfrm>
              <a:off x="6883342" y="2421186"/>
              <a:ext cx="321906" cy="5940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 name="Picture 30" descr="image">
              <a:extLst>
                <a:ext uri="{FF2B5EF4-FFF2-40B4-BE49-F238E27FC236}">
                  <a16:creationId xmlns:a16="http://schemas.microsoft.com/office/drawing/2014/main" id="{DC26223E-FED9-425C-A188-76B5ABFDE2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22400" t="3200" r="23199" b="3999"/>
            <a:stretch>
              <a:fillRect/>
            </a:stretch>
          </p:blipFill>
          <p:spPr bwMode="auto">
            <a:xfrm>
              <a:off x="7035742" y="2558036"/>
              <a:ext cx="357188"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3" name="Picture 31" descr="image">
              <a:extLst>
                <a:ext uri="{FF2B5EF4-FFF2-40B4-BE49-F238E27FC236}">
                  <a16:creationId xmlns:a16="http://schemas.microsoft.com/office/drawing/2014/main" id="{D5935D0B-EA1E-4E91-BEAB-F8A879B119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22400" t="3200" r="23199" b="3999"/>
            <a:stretch>
              <a:fillRect/>
            </a:stretch>
          </p:blipFill>
          <p:spPr bwMode="auto">
            <a:xfrm>
              <a:off x="7188142" y="2677493"/>
              <a:ext cx="321906" cy="642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4" name="Picture 32" descr="image">
              <a:extLst>
                <a:ext uri="{FF2B5EF4-FFF2-40B4-BE49-F238E27FC236}">
                  <a16:creationId xmlns:a16="http://schemas.microsoft.com/office/drawing/2014/main" id="{CB608500-7883-45A3-AC58-7DADE09AB8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22400" t="3200" r="23199" b="3999"/>
            <a:stretch>
              <a:fillRect/>
            </a:stretch>
          </p:blipFill>
          <p:spPr bwMode="auto">
            <a:xfrm>
              <a:off x="7340542" y="2862836"/>
              <a:ext cx="357188"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5" name="Picture 33" descr="image">
              <a:extLst>
                <a:ext uri="{FF2B5EF4-FFF2-40B4-BE49-F238E27FC236}">
                  <a16:creationId xmlns:a16="http://schemas.microsoft.com/office/drawing/2014/main" id="{BDCF026D-6405-4288-9CB8-72B313BD19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22400" t="3200" r="23199" b="3999"/>
            <a:stretch>
              <a:fillRect/>
            </a:stretch>
          </p:blipFill>
          <p:spPr bwMode="auto">
            <a:xfrm>
              <a:off x="7492942" y="2982293"/>
              <a:ext cx="321906" cy="642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6" name="Picture 34" descr="image">
              <a:extLst>
                <a:ext uri="{FF2B5EF4-FFF2-40B4-BE49-F238E27FC236}">
                  <a16:creationId xmlns:a16="http://schemas.microsoft.com/office/drawing/2014/main" id="{EE5B6B3C-36BB-4BBE-8A94-D3B474972D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22400" t="3200" r="23199" b="3999"/>
            <a:stretch>
              <a:fillRect/>
            </a:stretch>
          </p:blipFill>
          <p:spPr bwMode="auto">
            <a:xfrm>
              <a:off x="7645342" y="3167636"/>
              <a:ext cx="357188"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7" name="Picture 35" descr="image">
              <a:extLst>
                <a:ext uri="{FF2B5EF4-FFF2-40B4-BE49-F238E27FC236}">
                  <a16:creationId xmlns:a16="http://schemas.microsoft.com/office/drawing/2014/main" id="{D012BC1D-2E07-4B14-AE2E-7CAC1FC279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22400" t="3200" r="23199" b="3999"/>
            <a:stretch>
              <a:fillRect/>
            </a:stretch>
          </p:blipFill>
          <p:spPr bwMode="auto">
            <a:xfrm>
              <a:off x="7797742" y="3287093"/>
              <a:ext cx="321906" cy="642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8" name="Picture 36" descr="image">
              <a:extLst>
                <a:ext uri="{FF2B5EF4-FFF2-40B4-BE49-F238E27FC236}">
                  <a16:creationId xmlns:a16="http://schemas.microsoft.com/office/drawing/2014/main" id="{16F2C863-3E1C-4D78-AA2D-7CCF064864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22400" t="3200" r="23199" b="3999"/>
            <a:stretch>
              <a:fillRect/>
            </a:stretch>
          </p:blipFill>
          <p:spPr bwMode="auto">
            <a:xfrm>
              <a:off x="7950142" y="3439493"/>
              <a:ext cx="321906" cy="642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9" name="Picture 37" descr="image">
              <a:extLst>
                <a:ext uri="{FF2B5EF4-FFF2-40B4-BE49-F238E27FC236}">
                  <a16:creationId xmlns:a16="http://schemas.microsoft.com/office/drawing/2014/main" id="{65A79B64-7376-4DD4-A022-68F5C0CD95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22400" t="3200" r="23199" b="3999"/>
            <a:stretch>
              <a:fillRect/>
            </a:stretch>
          </p:blipFill>
          <p:spPr bwMode="auto">
            <a:xfrm>
              <a:off x="8102542" y="3591893"/>
              <a:ext cx="321906" cy="642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0" name="Picture 47" descr="image">
              <a:extLst>
                <a:ext uri="{FF2B5EF4-FFF2-40B4-BE49-F238E27FC236}">
                  <a16:creationId xmlns:a16="http://schemas.microsoft.com/office/drawing/2014/main" id="{CEE3B7B0-9546-4AF1-A77A-DB429BC423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22400" t="3200" r="23199" b="3999"/>
            <a:stretch>
              <a:fillRect/>
            </a:stretch>
          </p:blipFill>
          <p:spPr bwMode="auto">
            <a:xfrm>
              <a:off x="6484432" y="2566873"/>
              <a:ext cx="317463" cy="6769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1" name="Picture 48" descr="image">
              <a:extLst>
                <a:ext uri="{FF2B5EF4-FFF2-40B4-BE49-F238E27FC236}">
                  <a16:creationId xmlns:a16="http://schemas.microsoft.com/office/drawing/2014/main" id="{B4706610-C2A6-4299-81B4-C95EDE164D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22400" t="3200" r="23199" b="3999"/>
            <a:stretch>
              <a:fillRect/>
            </a:stretch>
          </p:blipFill>
          <p:spPr bwMode="auto">
            <a:xfrm>
              <a:off x="6636832" y="2719273"/>
              <a:ext cx="317463" cy="6769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 name="Picture 49" descr="image">
              <a:extLst>
                <a:ext uri="{FF2B5EF4-FFF2-40B4-BE49-F238E27FC236}">
                  <a16:creationId xmlns:a16="http://schemas.microsoft.com/office/drawing/2014/main" id="{AAFF5DA2-0CD9-4893-BD1E-6DF4C10D7B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22400" t="3200" r="23199" b="3999"/>
            <a:stretch>
              <a:fillRect/>
            </a:stretch>
          </p:blipFill>
          <p:spPr bwMode="auto">
            <a:xfrm>
              <a:off x="6807142" y="2939036"/>
              <a:ext cx="357188"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 name="Picture 50" descr="image">
              <a:extLst>
                <a:ext uri="{FF2B5EF4-FFF2-40B4-BE49-F238E27FC236}">
                  <a16:creationId xmlns:a16="http://schemas.microsoft.com/office/drawing/2014/main" id="{AA675612-66C4-4DC0-B89F-6FBD6BD299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22400" t="3200" r="23199" b="3999"/>
            <a:stretch>
              <a:fillRect/>
            </a:stretch>
          </p:blipFill>
          <p:spPr bwMode="auto">
            <a:xfrm>
              <a:off x="6941632" y="3024073"/>
              <a:ext cx="317463" cy="6769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4" name="Picture 51" descr="image">
              <a:extLst>
                <a:ext uri="{FF2B5EF4-FFF2-40B4-BE49-F238E27FC236}">
                  <a16:creationId xmlns:a16="http://schemas.microsoft.com/office/drawing/2014/main" id="{7CBB6ABF-B5CB-4C9E-A76A-15EE1D7547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22400" t="3200" r="23199" b="3999"/>
            <a:stretch>
              <a:fillRect/>
            </a:stretch>
          </p:blipFill>
          <p:spPr bwMode="auto">
            <a:xfrm>
              <a:off x="7094032" y="3176473"/>
              <a:ext cx="317463" cy="6769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5" name="Picture 52" descr="image">
              <a:extLst>
                <a:ext uri="{FF2B5EF4-FFF2-40B4-BE49-F238E27FC236}">
                  <a16:creationId xmlns:a16="http://schemas.microsoft.com/office/drawing/2014/main" id="{80FFAB4B-A7AA-4226-9507-C9EA557DAC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22400" t="3200" r="23199" b="3999"/>
            <a:stretch>
              <a:fillRect/>
            </a:stretch>
          </p:blipFill>
          <p:spPr bwMode="auto">
            <a:xfrm>
              <a:off x="7264342" y="3396236"/>
              <a:ext cx="357188"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6" name="Picture 53" descr="image">
              <a:extLst>
                <a:ext uri="{FF2B5EF4-FFF2-40B4-BE49-F238E27FC236}">
                  <a16:creationId xmlns:a16="http://schemas.microsoft.com/office/drawing/2014/main" id="{BEDD3E98-2DB0-4214-8F03-DDCD36BD39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22400" t="3200" r="23199" b="3999"/>
            <a:stretch>
              <a:fillRect/>
            </a:stretch>
          </p:blipFill>
          <p:spPr bwMode="auto">
            <a:xfrm>
              <a:off x="7416742" y="3548636"/>
              <a:ext cx="357188"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7" name="Picture 54" descr="image">
              <a:extLst>
                <a:ext uri="{FF2B5EF4-FFF2-40B4-BE49-F238E27FC236}">
                  <a16:creationId xmlns:a16="http://schemas.microsoft.com/office/drawing/2014/main" id="{F302D1A8-72C5-442B-BAAC-EFA038F696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22400" t="3200" r="23199" b="3999"/>
            <a:stretch>
              <a:fillRect/>
            </a:stretch>
          </p:blipFill>
          <p:spPr bwMode="auto">
            <a:xfrm>
              <a:off x="7550007" y="3633673"/>
              <a:ext cx="339151" cy="6769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8" name="Picture 55" descr="image">
              <a:extLst>
                <a:ext uri="{FF2B5EF4-FFF2-40B4-BE49-F238E27FC236}">
                  <a16:creationId xmlns:a16="http://schemas.microsoft.com/office/drawing/2014/main" id="{70A627B8-C4B5-4F59-ACBD-1777CE0276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22400" t="3200" r="23199" b="3999"/>
            <a:stretch>
              <a:fillRect/>
            </a:stretch>
          </p:blipFill>
          <p:spPr bwMode="auto">
            <a:xfrm>
              <a:off x="7721542" y="3820493"/>
              <a:ext cx="321906" cy="642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9" name="AutoShape 57">
              <a:extLst>
                <a:ext uri="{FF2B5EF4-FFF2-40B4-BE49-F238E27FC236}">
                  <a16:creationId xmlns:a16="http://schemas.microsoft.com/office/drawing/2014/main" id="{A58DF643-D9D8-4B80-823B-26005F0F8285}"/>
                </a:ext>
              </a:extLst>
            </p:cNvPr>
            <p:cNvSpPr>
              <a:spLocks noChangeArrowheads="1"/>
            </p:cNvSpPr>
            <p:nvPr/>
          </p:nvSpPr>
          <p:spPr bwMode="auto">
            <a:xfrm>
              <a:off x="1797494" y="3362554"/>
              <a:ext cx="1004006" cy="338482"/>
            </a:xfrm>
            <a:prstGeom prst="rightArrow">
              <a:avLst>
                <a:gd name="adj1" fmla="val 50000"/>
                <a:gd name="adj2" fmla="val 87500"/>
              </a:avLst>
            </a:prstGeom>
            <a:solidFill>
              <a:schemeClr val="accent1"/>
            </a:solidFill>
            <a:ln w="9525">
              <a:solidFill>
                <a:schemeClr val="tx1"/>
              </a:solidFill>
              <a:miter lim="800000"/>
              <a:headEnd/>
              <a:tailEnd/>
            </a:ln>
          </p:spPr>
          <p:txBody>
            <a:bodyPr wrap="none" anchor="ctr"/>
            <a:lstStyle>
              <a:lvl1pPr eaLnBrk="0" hangingPunct="0">
                <a:defRPr sz="1000">
                  <a:solidFill>
                    <a:schemeClr val="folHlink"/>
                  </a:solidFill>
                  <a:latin typeface="Arial Narrow" panose="020B0606020202030204" pitchFamily="34" charset="0"/>
                  <a:ea typeface="MS PGothic" panose="020B0600070205080204" pitchFamily="34" charset="-128"/>
                </a:defRPr>
              </a:lvl1pPr>
              <a:lvl2pPr marL="742950" indent="-285750" eaLnBrk="0" hangingPunct="0">
                <a:defRPr sz="1000">
                  <a:solidFill>
                    <a:schemeClr val="folHlink"/>
                  </a:solidFill>
                  <a:latin typeface="Arial Narrow" panose="020B0606020202030204" pitchFamily="34" charset="0"/>
                  <a:ea typeface="MS PGothic" panose="020B0600070205080204" pitchFamily="34" charset="-128"/>
                </a:defRPr>
              </a:lvl2pPr>
              <a:lvl3pPr marL="1143000" indent="-228600" eaLnBrk="0" hangingPunct="0">
                <a:defRPr sz="1000">
                  <a:solidFill>
                    <a:schemeClr val="folHlink"/>
                  </a:solidFill>
                  <a:latin typeface="Arial Narrow" panose="020B0606020202030204" pitchFamily="34" charset="0"/>
                  <a:ea typeface="MS PGothic" panose="020B0600070205080204" pitchFamily="34" charset="-128"/>
                </a:defRPr>
              </a:lvl3pPr>
              <a:lvl4pPr marL="1600200" indent="-228600" eaLnBrk="0" hangingPunct="0">
                <a:defRPr sz="1000">
                  <a:solidFill>
                    <a:schemeClr val="folHlink"/>
                  </a:solidFill>
                  <a:latin typeface="Arial Narrow" panose="020B0606020202030204" pitchFamily="34" charset="0"/>
                  <a:ea typeface="MS PGothic" panose="020B0600070205080204" pitchFamily="34" charset="-128"/>
                </a:defRPr>
              </a:lvl4pPr>
              <a:lvl5pPr marL="2057400" indent="-228600" eaLnBrk="0" hangingPunct="0">
                <a:defRPr sz="1000">
                  <a:solidFill>
                    <a:schemeClr val="folHlink"/>
                  </a:solidFill>
                  <a:latin typeface="Arial Narrow" panose="020B0606020202030204" pitchFamily="34" charset="0"/>
                  <a:ea typeface="MS PGothic" panose="020B0600070205080204" pitchFamily="34" charset="-128"/>
                </a:defRPr>
              </a:lvl5pPr>
              <a:lvl6pPr marL="25146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6pPr>
              <a:lvl7pPr marL="29718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7pPr>
              <a:lvl8pPr marL="34290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8pPr>
              <a:lvl9pPr marL="38862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9pPr>
            </a:lstStyle>
            <a:p>
              <a:pPr eaLnBrk="1" hangingPunct="1"/>
              <a:endParaRPr lang="en-US" altLang="en-US"/>
            </a:p>
          </p:txBody>
        </p:sp>
        <p:sp>
          <p:nvSpPr>
            <p:cNvPr id="130" name="AutoShape 58">
              <a:extLst>
                <a:ext uri="{FF2B5EF4-FFF2-40B4-BE49-F238E27FC236}">
                  <a16:creationId xmlns:a16="http://schemas.microsoft.com/office/drawing/2014/main" id="{B10F6BAC-59AF-4FB2-BCB8-BCA8C230BAC7}"/>
                </a:ext>
              </a:extLst>
            </p:cNvPr>
            <p:cNvSpPr>
              <a:spLocks noChangeArrowheads="1"/>
            </p:cNvSpPr>
            <p:nvPr/>
          </p:nvSpPr>
          <p:spPr bwMode="auto">
            <a:xfrm>
              <a:off x="5534446" y="3438754"/>
              <a:ext cx="948158" cy="338482"/>
            </a:xfrm>
            <a:prstGeom prst="rightArrow">
              <a:avLst>
                <a:gd name="adj1" fmla="val 50000"/>
                <a:gd name="adj2" fmla="val 87500"/>
              </a:avLst>
            </a:prstGeom>
            <a:solidFill>
              <a:schemeClr val="accent1"/>
            </a:solidFill>
            <a:ln w="9525">
              <a:solidFill>
                <a:schemeClr val="tx1"/>
              </a:solidFill>
              <a:miter lim="800000"/>
              <a:headEnd/>
              <a:tailEnd/>
            </a:ln>
          </p:spPr>
          <p:txBody>
            <a:bodyPr wrap="none" anchor="ctr"/>
            <a:lstStyle>
              <a:lvl1pPr eaLnBrk="0" hangingPunct="0">
                <a:defRPr sz="1000">
                  <a:solidFill>
                    <a:schemeClr val="folHlink"/>
                  </a:solidFill>
                  <a:latin typeface="Arial Narrow" panose="020B0606020202030204" pitchFamily="34" charset="0"/>
                  <a:ea typeface="MS PGothic" panose="020B0600070205080204" pitchFamily="34" charset="-128"/>
                </a:defRPr>
              </a:lvl1pPr>
              <a:lvl2pPr marL="742950" indent="-285750" eaLnBrk="0" hangingPunct="0">
                <a:defRPr sz="1000">
                  <a:solidFill>
                    <a:schemeClr val="folHlink"/>
                  </a:solidFill>
                  <a:latin typeface="Arial Narrow" panose="020B0606020202030204" pitchFamily="34" charset="0"/>
                  <a:ea typeface="MS PGothic" panose="020B0600070205080204" pitchFamily="34" charset="-128"/>
                </a:defRPr>
              </a:lvl2pPr>
              <a:lvl3pPr marL="1143000" indent="-228600" eaLnBrk="0" hangingPunct="0">
                <a:defRPr sz="1000">
                  <a:solidFill>
                    <a:schemeClr val="folHlink"/>
                  </a:solidFill>
                  <a:latin typeface="Arial Narrow" panose="020B0606020202030204" pitchFamily="34" charset="0"/>
                  <a:ea typeface="MS PGothic" panose="020B0600070205080204" pitchFamily="34" charset="-128"/>
                </a:defRPr>
              </a:lvl3pPr>
              <a:lvl4pPr marL="1600200" indent="-228600" eaLnBrk="0" hangingPunct="0">
                <a:defRPr sz="1000">
                  <a:solidFill>
                    <a:schemeClr val="folHlink"/>
                  </a:solidFill>
                  <a:latin typeface="Arial Narrow" panose="020B0606020202030204" pitchFamily="34" charset="0"/>
                  <a:ea typeface="MS PGothic" panose="020B0600070205080204" pitchFamily="34" charset="-128"/>
                </a:defRPr>
              </a:lvl4pPr>
              <a:lvl5pPr marL="2057400" indent="-228600" eaLnBrk="0" hangingPunct="0">
                <a:defRPr sz="1000">
                  <a:solidFill>
                    <a:schemeClr val="folHlink"/>
                  </a:solidFill>
                  <a:latin typeface="Arial Narrow" panose="020B0606020202030204" pitchFamily="34" charset="0"/>
                  <a:ea typeface="MS PGothic" panose="020B0600070205080204" pitchFamily="34" charset="-128"/>
                </a:defRPr>
              </a:lvl5pPr>
              <a:lvl6pPr marL="25146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6pPr>
              <a:lvl7pPr marL="29718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7pPr>
              <a:lvl8pPr marL="34290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8pPr>
              <a:lvl9pPr marL="38862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9pPr>
            </a:lstStyle>
            <a:p>
              <a:pPr eaLnBrk="1" hangingPunct="1"/>
              <a:endParaRPr lang="en-US" altLang="en-US"/>
            </a:p>
          </p:txBody>
        </p:sp>
        <p:sp>
          <p:nvSpPr>
            <p:cNvPr id="131" name="Text Box 59">
              <a:extLst>
                <a:ext uri="{FF2B5EF4-FFF2-40B4-BE49-F238E27FC236}">
                  <a16:creationId xmlns:a16="http://schemas.microsoft.com/office/drawing/2014/main" id="{4A08575D-6351-46E1-B386-D55A20EE501E}"/>
                </a:ext>
              </a:extLst>
            </p:cNvPr>
            <p:cNvSpPr txBox="1">
              <a:spLocks noChangeArrowheads="1"/>
            </p:cNvSpPr>
            <p:nvPr/>
          </p:nvSpPr>
          <p:spPr bwMode="auto">
            <a:xfrm>
              <a:off x="6763763" y="4414302"/>
              <a:ext cx="171553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000">
                  <a:solidFill>
                    <a:schemeClr val="folHlink"/>
                  </a:solidFill>
                  <a:latin typeface="Arial Narrow" panose="020B0606020202030204" pitchFamily="34" charset="0"/>
                  <a:ea typeface="MS PGothic" panose="020B0600070205080204" pitchFamily="34" charset="-128"/>
                </a:defRPr>
              </a:lvl1pPr>
              <a:lvl2pPr marL="742950" indent="-285750" eaLnBrk="0" hangingPunct="0">
                <a:defRPr sz="1000">
                  <a:solidFill>
                    <a:schemeClr val="folHlink"/>
                  </a:solidFill>
                  <a:latin typeface="Arial Narrow" panose="020B0606020202030204" pitchFamily="34" charset="0"/>
                  <a:ea typeface="MS PGothic" panose="020B0600070205080204" pitchFamily="34" charset="-128"/>
                </a:defRPr>
              </a:lvl2pPr>
              <a:lvl3pPr marL="1143000" indent="-228600" eaLnBrk="0" hangingPunct="0">
                <a:defRPr sz="1000">
                  <a:solidFill>
                    <a:schemeClr val="folHlink"/>
                  </a:solidFill>
                  <a:latin typeface="Arial Narrow" panose="020B0606020202030204" pitchFamily="34" charset="0"/>
                  <a:ea typeface="MS PGothic" panose="020B0600070205080204" pitchFamily="34" charset="-128"/>
                </a:defRPr>
              </a:lvl3pPr>
              <a:lvl4pPr marL="1600200" indent="-228600" eaLnBrk="0" hangingPunct="0">
                <a:defRPr sz="1000">
                  <a:solidFill>
                    <a:schemeClr val="folHlink"/>
                  </a:solidFill>
                  <a:latin typeface="Arial Narrow" panose="020B0606020202030204" pitchFamily="34" charset="0"/>
                  <a:ea typeface="MS PGothic" panose="020B0600070205080204" pitchFamily="34" charset="-128"/>
                </a:defRPr>
              </a:lvl4pPr>
              <a:lvl5pPr marL="2057400" indent="-228600" eaLnBrk="0" hangingPunct="0">
                <a:defRPr sz="1000">
                  <a:solidFill>
                    <a:schemeClr val="folHlink"/>
                  </a:solidFill>
                  <a:latin typeface="Arial Narrow" panose="020B0606020202030204" pitchFamily="34" charset="0"/>
                  <a:ea typeface="MS PGothic" panose="020B0600070205080204" pitchFamily="34" charset="-128"/>
                </a:defRPr>
              </a:lvl5pPr>
              <a:lvl6pPr marL="25146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6pPr>
              <a:lvl7pPr marL="29718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7pPr>
              <a:lvl8pPr marL="34290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8pPr>
              <a:lvl9pPr marL="38862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9pPr>
            </a:lstStyle>
            <a:p>
              <a:pPr algn="ctr" eaLnBrk="1" hangingPunct="1"/>
              <a:r>
                <a:rPr lang="en-US" altLang="en-US" sz="1400" b="1" dirty="0">
                  <a:solidFill>
                    <a:schemeClr val="tx1"/>
                  </a:solidFill>
                </a:rPr>
                <a:t>Each Server Running </a:t>
              </a:r>
            </a:p>
            <a:p>
              <a:pPr algn="ctr" eaLnBrk="1" hangingPunct="1"/>
              <a:r>
                <a:rPr lang="en-US" altLang="en-US" sz="1400" b="1" dirty="0">
                  <a:solidFill>
                    <a:schemeClr val="tx1"/>
                  </a:solidFill>
                </a:rPr>
                <a:t>1 Application</a:t>
              </a:r>
            </a:p>
          </p:txBody>
        </p:sp>
      </p:grpSp>
    </p:spTree>
    <p:extLst>
      <p:ext uri="{BB962C8B-B14F-4D97-AF65-F5344CB8AC3E}">
        <p14:creationId xmlns:p14="http://schemas.microsoft.com/office/powerpoint/2010/main" val="1428150069"/>
      </p:ext>
    </p:extLst>
  </p:cSld>
  <p:clrMapOvr>
    <a:masterClrMapping/>
  </p:clrMapOvr>
  <mc:AlternateContent xmlns:mc="http://schemas.openxmlformats.org/markup-compatibility/2006" xmlns:p14="http://schemas.microsoft.com/office/powerpoint/2010/main">
    <mc:Choice Requires="p14">
      <p:transition spd="slow" p14:dur="2000" advTm="403"/>
    </mc:Choice>
    <mc:Fallback xmlns="">
      <p:transition spd="slow" advTm="403"/>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04DFC5-7B35-2441-B986-F320A68E4BF1}"/>
              </a:ext>
            </a:extLst>
          </p:cNvPr>
          <p:cNvSpPr>
            <a:spLocks noGrp="1"/>
          </p:cNvSpPr>
          <p:nvPr>
            <p:ph type="title"/>
          </p:nvPr>
        </p:nvSpPr>
        <p:spPr/>
        <p:txBody>
          <a:bodyPr/>
          <a:lstStyle/>
          <a:p>
            <a:r>
              <a:rPr lang="en-US" altLang="en-US" dirty="0"/>
              <a:t>Computers in 2000s</a:t>
            </a:r>
            <a:endParaRPr lang="en-US" dirty="0"/>
          </a:p>
        </p:txBody>
      </p:sp>
      <p:sp>
        <p:nvSpPr>
          <p:cNvPr id="3" name="Text Placeholder 2"/>
          <p:cNvSpPr>
            <a:spLocks noGrp="1"/>
          </p:cNvSpPr>
          <p:nvPr>
            <p:ph type="body" idx="1"/>
          </p:nvPr>
        </p:nvSpPr>
        <p:spPr>
          <a:xfrm>
            <a:off x="457200" y="1200150"/>
            <a:ext cx="4868779" cy="3725700"/>
          </a:xfrm>
        </p:spPr>
        <p:txBody>
          <a:bodyPr>
            <a:noAutofit/>
          </a:bodyPr>
          <a:lstStyle/>
          <a:p>
            <a:pPr marL="0" indent="0">
              <a:buNone/>
            </a:pPr>
            <a:r>
              <a:rPr lang="de-CH" sz="3600" dirty="0">
                <a:solidFill>
                  <a:schemeClr val="bg1"/>
                </a:solidFill>
              </a:rPr>
              <a:t>     </a:t>
            </a:r>
            <a:r>
              <a:rPr lang="de-CH" sz="3400" dirty="0">
                <a:solidFill>
                  <a:schemeClr val="bg1"/>
                </a:solidFill>
              </a:rPr>
              <a:t>What</a:t>
            </a:r>
            <a:r>
              <a:rPr lang="de-CH" sz="3600" dirty="0">
                <a:solidFill>
                  <a:schemeClr val="bg1"/>
                </a:solidFill>
              </a:rPr>
              <a:t> is Docker?</a:t>
            </a:r>
            <a:endParaRPr lang="en-US" sz="3600" dirty="0">
              <a:solidFill>
                <a:schemeClr val="bg1"/>
              </a:solidFill>
            </a:endParaRPr>
          </a:p>
        </p:txBody>
      </p:sp>
      <p:sp>
        <p:nvSpPr>
          <p:cNvPr id="4" name="Text Placeholder 3"/>
          <p:cNvSpPr>
            <a:spLocks noGrp="1"/>
          </p:cNvSpPr>
          <p:nvPr>
            <p:ph type="body" sz="quarter" idx="4294967295"/>
          </p:nvPr>
        </p:nvSpPr>
        <p:spPr>
          <a:xfrm>
            <a:off x="214827" y="1422852"/>
            <a:ext cx="5383868" cy="2895600"/>
          </a:xfrm>
        </p:spPr>
        <p:txBody>
          <a:bodyPr>
            <a:normAutofit/>
          </a:bodyPr>
          <a:lstStyle/>
          <a:p>
            <a:pPr>
              <a:lnSpc>
                <a:spcPct val="90000"/>
              </a:lnSpc>
            </a:pPr>
            <a:r>
              <a:rPr lang="en-US" altLang="en-US" sz="1800" dirty="0"/>
              <a:t>Fast Forward to the 2000s</a:t>
            </a:r>
          </a:p>
          <a:p>
            <a:pPr lvl="1">
              <a:lnSpc>
                <a:spcPct val="90000"/>
              </a:lnSpc>
            </a:pPr>
            <a:r>
              <a:rPr lang="en-US" altLang="en-US" sz="1400" dirty="0"/>
              <a:t>Manufacturers </a:t>
            </a:r>
            <a:r>
              <a:rPr lang="en-US" altLang="en-US" sz="1400" b="1" dirty="0"/>
              <a:t>“to the rescue”!</a:t>
            </a:r>
          </a:p>
          <a:p>
            <a:pPr lvl="1">
              <a:lnSpc>
                <a:spcPct val="90000"/>
              </a:lnSpc>
            </a:pPr>
            <a:r>
              <a:rPr lang="en-US" altLang="en-US" sz="1400" dirty="0"/>
              <a:t>Focus on making servers small </a:t>
            </a:r>
          </a:p>
          <a:p>
            <a:pPr lvl="1">
              <a:lnSpc>
                <a:spcPct val="90000"/>
              </a:lnSpc>
            </a:pPr>
            <a:r>
              <a:rPr lang="en-US" altLang="en-US" sz="1400" dirty="0"/>
              <a:t>“Rack” form factors (6-20 servers per cabinet)</a:t>
            </a:r>
          </a:p>
          <a:p>
            <a:pPr lvl="1">
              <a:lnSpc>
                <a:spcPct val="90000"/>
              </a:lnSpc>
            </a:pPr>
            <a:r>
              <a:rPr lang="en-US" altLang="en-US" sz="1400" dirty="0"/>
              <a:t>“Blade” form factors (30-60 servers per cabinet)</a:t>
            </a:r>
          </a:p>
          <a:p>
            <a:pPr lvl="1">
              <a:lnSpc>
                <a:spcPct val="90000"/>
              </a:lnSpc>
            </a:pPr>
            <a:r>
              <a:rPr lang="en-US" altLang="en-US" sz="1400" dirty="0"/>
              <a:t>Space/footprint problem helped….some</a:t>
            </a:r>
          </a:p>
          <a:p>
            <a:pPr lvl="1">
              <a:lnSpc>
                <a:spcPct val="90000"/>
              </a:lnSpc>
            </a:pPr>
            <a:r>
              <a:rPr lang="en-US" altLang="en-US" sz="1400" dirty="0">
                <a:solidFill>
                  <a:schemeClr val="hlink"/>
                </a:solidFill>
              </a:rPr>
              <a:t>Electricity and heat still a problem</a:t>
            </a:r>
          </a:p>
          <a:p>
            <a:pPr marL="745049" lvl="1" indent="0">
              <a:lnSpc>
                <a:spcPct val="90000"/>
              </a:lnSpc>
              <a:buNone/>
            </a:pPr>
            <a:endParaRPr lang="en-US" altLang="en-US" sz="1600" dirty="0">
              <a:solidFill>
                <a:schemeClr val="hlink"/>
              </a:solidFill>
            </a:endParaRPr>
          </a:p>
          <a:p>
            <a:pPr>
              <a:lnSpc>
                <a:spcPct val="90000"/>
              </a:lnSpc>
            </a:pPr>
            <a:r>
              <a:rPr lang="en-US" altLang="en-US" sz="1800" dirty="0"/>
              <a:t>As Servers Got Faster…</a:t>
            </a:r>
          </a:p>
          <a:p>
            <a:pPr lvl="1">
              <a:lnSpc>
                <a:spcPct val="90000"/>
              </a:lnSpc>
            </a:pPr>
            <a:r>
              <a:rPr lang="en-US" altLang="en-US" sz="1400" dirty="0"/>
              <a:t>Server utilization became even lower</a:t>
            </a:r>
          </a:p>
          <a:p>
            <a:pPr lvl="1">
              <a:lnSpc>
                <a:spcPct val="90000"/>
              </a:lnSpc>
            </a:pPr>
            <a:r>
              <a:rPr lang="en-US" altLang="en-US" sz="1400" dirty="0"/>
              <a:t>Average server utilization ranges between 4 -10%</a:t>
            </a:r>
          </a:p>
          <a:p>
            <a:pPr lvl="1">
              <a:lnSpc>
                <a:spcPct val="90000"/>
              </a:lnSpc>
            </a:pPr>
            <a:r>
              <a:rPr lang="en-US" altLang="en-US" sz="1400" u="sng" dirty="0">
                <a:solidFill>
                  <a:schemeClr val="hlink"/>
                </a:solidFill>
                <a:latin typeface="Arial" panose="020B0604020202020204" pitchFamily="34" charset="0"/>
              </a:rPr>
              <a:t>STILL</a:t>
            </a:r>
            <a:r>
              <a:rPr lang="en-US" altLang="en-US" sz="1400" dirty="0">
                <a:solidFill>
                  <a:schemeClr val="hlink"/>
                </a:solidFill>
                <a:latin typeface="Arial" panose="020B0604020202020204" pitchFamily="34" charset="0"/>
              </a:rPr>
              <a:t> one application per server</a:t>
            </a:r>
          </a:p>
          <a:p>
            <a:pPr marL="38100" indent="0" eaLnBrk="1" hangingPunct="1">
              <a:buNone/>
            </a:pPr>
            <a:endParaRPr lang="en-US" altLang="en-US" sz="1400" dirty="0"/>
          </a:p>
          <a:p>
            <a:pPr marL="0" indent="0">
              <a:buNone/>
            </a:pPr>
            <a:endParaRPr lang="en-US" sz="2000" dirty="0">
              <a:latin typeface="Arial" panose="020B0604020202020204" pitchFamily="34" charset="0"/>
              <a:cs typeface="Arial" panose="020B0604020202020204" pitchFamily="34" charset="0"/>
            </a:endParaRPr>
          </a:p>
        </p:txBody>
      </p:sp>
      <p:pic>
        <p:nvPicPr>
          <p:cNvPr id="5" name="Picture 4" descr="29812995_756b77848b">
            <a:extLst>
              <a:ext uri="{FF2B5EF4-FFF2-40B4-BE49-F238E27FC236}">
                <a16:creationId xmlns:a16="http://schemas.microsoft.com/office/drawing/2014/main" id="{4304EE03-824F-4215-A974-44D854471E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30400" r="13600" b="8267"/>
          <a:stretch>
            <a:fillRect/>
          </a:stretch>
        </p:blipFill>
        <p:spPr bwMode="auto">
          <a:xfrm>
            <a:off x="6328249" y="2571750"/>
            <a:ext cx="1547395" cy="1901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 Box 5">
            <a:extLst>
              <a:ext uri="{FF2B5EF4-FFF2-40B4-BE49-F238E27FC236}">
                <a16:creationId xmlns:a16="http://schemas.microsoft.com/office/drawing/2014/main" id="{ACA5C46B-50FE-4926-BF76-FC3CC4DAF511}"/>
              </a:ext>
            </a:extLst>
          </p:cNvPr>
          <p:cNvSpPr txBox="1">
            <a:spLocks noChangeArrowheads="1"/>
          </p:cNvSpPr>
          <p:nvPr/>
        </p:nvSpPr>
        <p:spPr bwMode="auto">
          <a:xfrm>
            <a:off x="5783181" y="4604834"/>
            <a:ext cx="266607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000">
                <a:solidFill>
                  <a:schemeClr val="folHlink"/>
                </a:solidFill>
                <a:latin typeface="Arial Narrow" panose="020B0606020202030204" pitchFamily="34" charset="0"/>
                <a:ea typeface="MS PGothic" panose="020B0600070205080204" pitchFamily="34" charset="-128"/>
              </a:defRPr>
            </a:lvl1pPr>
            <a:lvl2pPr marL="742950" indent="-285750" eaLnBrk="0" hangingPunct="0">
              <a:defRPr sz="1000">
                <a:solidFill>
                  <a:schemeClr val="folHlink"/>
                </a:solidFill>
                <a:latin typeface="Arial Narrow" panose="020B0606020202030204" pitchFamily="34" charset="0"/>
                <a:ea typeface="MS PGothic" panose="020B0600070205080204" pitchFamily="34" charset="-128"/>
              </a:defRPr>
            </a:lvl2pPr>
            <a:lvl3pPr marL="1143000" indent="-228600" eaLnBrk="0" hangingPunct="0">
              <a:defRPr sz="1000">
                <a:solidFill>
                  <a:schemeClr val="folHlink"/>
                </a:solidFill>
                <a:latin typeface="Arial Narrow" panose="020B0606020202030204" pitchFamily="34" charset="0"/>
                <a:ea typeface="MS PGothic" panose="020B0600070205080204" pitchFamily="34" charset="-128"/>
              </a:defRPr>
            </a:lvl3pPr>
            <a:lvl4pPr marL="1600200" indent="-228600" eaLnBrk="0" hangingPunct="0">
              <a:defRPr sz="1000">
                <a:solidFill>
                  <a:schemeClr val="folHlink"/>
                </a:solidFill>
                <a:latin typeface="Arial Narrow" panose="020B0606020202030204" pitchFamily="34" charset="0"/>
                <a:ea typeface="MS PGothic" panose="020B0600070205080204" pitchFamily="34" charset="-128"/>
              </a:defRPr>
            </a:lvl4pPr>
            <a:lvl5pPr marL="2057400" indent="-228600" eaLnBrk="0" hangingPunct="0">
              <a:defRPr sz="1000">
                <a:solidFill>
                  <a:schemeClr val="folHlink"/>
                </a:solidFill>
                <a:latin typeface="Arial Narrow" panose="020B0606020202030204" pitchFamily="34" charset="0"/>
                <a:ea typeface="MS PGothic" panose="020B0600070205080204" pitchFamily="34" charset="-128"/>
              </a:defRPr>
            </a:lvl5pPr>
            <a:lvl6pPr marL="25146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6pPr>
            <a:lvl7pPr marL="29718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7pPr>
            <a:lvl8pPr marL="34290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8pPr>
            <a:lvl9pPr marL="38862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9pPr>
          </a:lstStyle>
          <a:p>
            <a:pPr eaLnBrk="1" hangingPunct="1"/>
            <a:r>
              <a:rPr lang="en-US" altLang="en-US" sz="1400" b="1" dirty="0">
                <a:solidFill>
                  <a:schemeClr val="tx1"/>
                </a:solidFill>
                <a:latin typeface="Arial" panose="020B0604020202020204" pitchFamily="34" charset="0"/>
              </a:rPr>
              <a:t>Example Dell “Rack” Servers</a:t>
            </a:r>
          </a:p>
        </p:txBody>
      </p:sp>
      <p:pic>
        <p:nvPicPr>
          <p:cNvPr id="7" name="Picture 6" descr="4191-cClassFrontview">
            <a:extLst>
              <a:ext uri="{FF2B5EF4-FFF2-40B4-BE49-F238E27FC236}">
                <a16:creationId xmlns:a16="http://schemas.microsoft.com/office/drawing/2014/main" id="{DBBB6FF3-5143-4C2D-B2F9-EB21EFC02C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28249" y="1200150"/>
            <a:ext cx="1467722" cy="11007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 Box 7">
            <a:extLst>
              <a:ext uri="{FF2B5EF4-FFF2-40B4-BE49-F238E27FC236}">
                <a16:creationId xmlns:a16="http://schemas.microsoft.com/office/drawing/2014/main" id="{13106D76-E305-45B7-9830-CE6A8F1487C4}"/>
              </a:ext>
            </a:extLst>
          </p:cNvPr>
          <p:cNvSpPr txBox="1">
            <a:spLocks noChangeArrowheads="1"/>
          </p:cNvSpPr>
          <p:nvPr/>
        </p:nvSpPr>
        <p:spPr bwMode="auto">
          <a:xfrm>
            <a:off x="5783181" y="2146496"/>
            <a:ext cx="274494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000">
                <a:solidFill>
                  <a:schemeClr val="folHlink"/>
                </a:solidFill>
                <a:latin typeface="Arial Narrow" panose="020B0606020202030204" pitchFamily="34" charset="0"/>
                <a:ea typeface="MS PGothic" panose="020B0600070205080204" pitchFamily="34" charset="-128"/>
              </a:defRPr>
            </a:lvl1pPr>
            <a:lvl2pPr marL="742950" indent="-285750" eaLnBrk="0" hangingPunct="0">
              <a:defRPr sz="1000">
                <a:solidFill>
                  <a:schemeClr val="folHlink"/>
                </a:solidFill>
                <a:latin typeface="Arial Narrow" panose="020B0606020202030204" pitchFamily="34" charset="0"/>
                <a:ea typeface="MS PGothic" panose="020B0600070205080204" pitchFamily="34" charset="-128"/>
              </a:defRPr>
            </a:lvl2pPr>
            <a:lvl3pPr marL="1143000" indent="-228600" eaLnBrk="0" hangingPunct="0">
              <a:defRPr sz="1000">
                <a:solidFill>
                  <a:schemeClr val="folHlink"/>
                </a:solidFill>
                <a:latin typeface="Arial Narrow" panose="020B0606020202030204" pitchFamily="34" charset="0"/>
                <a:ea typeface="MS PGothic" panose="020B0600070205080204" pitchFamily="34" charset="-128"/>
              </a:defRPr>
            </a:lvl3pPr>
            <a:lvl4pPr marL="1600200" indent="-228600" eaLnBrk="0" hangingPunct="0">
              <a:defRPr sz="1000">
                <a:solidFill>
                  <a:schemeClr val="folHlink"/>
                </a:solidFill>
                <a:latin typeface="Arial Narrow" panose="020B0606020202030204" pitchFamily="34" charset="0"/>
                <a:ea typeface="MS PGothic" panose="020B0600070205080204" pitchFamily="34" charset="-128"/>
              </a:defRPr>
            </a:lvl4pPr>
            <a:lvl5pPr marL="2057400" indent="-228600" eaLnBrk="0" hangingPunct="0">
              <a:defRPr sz="1000">
                <a:solidFill>
                  <a:schemeClr val="folHlink"/>
                </a:solidFill>
                <a:latin typeface="Arial Narrow" panose="020B0606020202030204" pitchFamily="34" charset="0"/>
                <a:ea typeface="MS PGothic" panose="020B0600070205080204" pitchFamily="34" charset="-128"/>
              </a:defRPr>
            </a:lvl5pPr>
            <a:lvl6pPr marL="25146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6pPr>
            <a:lvl7pPr marL="29718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7pPr>
            <a:lvl8pPr marL="34290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8pPr>
            <a:lvl9pPr marL="38862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9pPr>
          </a:lstStyle>
          <a:p>
            <a:pPr eaLnBrk="1" hangingPunct="1"/>
            <a:r>
              <a:rPr lang="en-US" altLang="en-US" sz="1400" b="1" dirty="0">
                <a:solidFill>
                  <a:schemeClr val="tx1"/>
                </a:solidFill>
                <a:latin typeface="Arial" panose="020B0604020202020204" pitchFamily="34" charset="0"/>
              </a:rPr>
              <a:t>Example HP “Blade” Servers</a:t>
            </a:r>
          </a:p>
        </p:txBody>
      </p:sp>
    </p:spTree>
    <p:extLst>
      <p:ext uri="{BB962C8B-B14F-4D97-AF65-F5344CB8AC3E}">
        <p14:creationId xmlns:p14="http://schemas.microsoft.com/office/powerpoint/2010/main" val="697543419"/>
      </p:ext>
    </p:extLst>
  </p:cSld>
  <p:clrMapOvr>
    <a:masterClrMapping/>
  </p:clrMapOvr>
  <mc:AlternateContent xmlns:mc="http://schemas.openxmlformats.org/markup-compatibility/2006" xmlns:p14="http://schemas.microsoft.com/office/powerpoint/2010/main">
    <mc:Choice Requires="p14">
      <p:transition spd="slow" p14:dur="2000" advTm="403"/>
    </mc:Choice>
    <mc:Fallback xmlns="">
      <p:transition spd="slow" advTm="403"/>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04DFC5-7B35-2441-B986-F320A68E4BF1}"/>
              </a:ext>
            </a:extLst>
          </p:cNvPr>
          <p:cNvSpPr>
            <a:spLocks noGrp="1"/>
          </p:cNvSpPr>
          <p:nvPr>
            <p:ph type="title"/>
          </p:nvPr>
        </p:nvSpPr>
        <p:spPr/>
        <p:txBody>
          <a:bodyPr/>
          <a:lstStyle/>
          <a:p>
            <a:r>
              <a:rPr lang="en-US" altLang="en-US" dirty="0"/>
              <a:t>Virtualization is the Key</a:t>
            </a:r>
            <a:endParaRPr lang="en-US" dirty="0"/>
          </a:p>
        </p:txBody>
      </p:sp>
      <p:sp>
        <p:nvSpPr>
          <p:cNvPr id="3" name="Text Placeholder 2"/>
          <p:cNvSpPr>
            <a:spLocks noGrp="1"/>
          </p:cNvSpPr>
          <p:nvPr>
            <p:ph type="body" idx="1"/>
          </p:nvPr>
        </p:nvSpPr>
        <p:spPr>
          <a:xfrm>
            <a:off x="184484" y="1200150"/>
            <a:ext cx="8502316" cy="3725700"/>
          </a:xfrm>
        </p:spPr>
        <p:txBody>
          <a:bodyPr>
            <a:noAutofit/>
          </a:bodyPr>
          <a:lstStyle/>
          <a:p>
            <a:pPr marL="0" indent="0">
              <a:buNone/>
            </a:pPr>
            <a:r>
              <a:rPr lang="de-CH" sz="3600" dirty="0">
                <a:solidFill>
                  <a:schemeClr val="bg1"/>
                </a:solidFill>
              </a:rPr>
              <a:t>     </a:t>
            </a:r>
            <a:r>
              <a:rPr lang="de-CH" sz="3400" dirty="0">
                <a:solidFill>
                  <a:schemeClr val="bg1"/>
                </a:solidFill>
              </a:rPr>
              <a:t>What</a:t>
            </a:r>
            <a:r>
              <a:rPr lang="de-CH" sz="3600" dirty="0">
                <a:solidFill>
                  <a:schemeClr val="bg1"/>
                </a:solidFill>
              </a:rPr>
              <a:t> is Docker?</a:t>
            </a:r>
            <a:endParaRPr lang="en-US" sz="3600" dirty="0">
              <a:solidFill>
                <a:schemeClr val="bg1"/>
              </a:solidFill>
            </a:endParaRPr>
          </a:p>
        </p:txBody>
      </p:sp>
      <p:sp>
        <p:nvSpPr>
          <p:cNvPr id="4" name="Text Placeholder 3"/>
          <p:cNvSpPr>
            <a:spLocks noGrp="1"/>
          </p:cNvSpPr>
          <p:nvPr>
            <p:ph type="body" sz="quarter" idx="4294967295"/>
          </p:nvPr>
        </p:nvSpPr>
        <p:spPr>
          <a:xfrm>
            <a:off x="184484" y="1092868"/>
            <a:ext cx="7969121" cy="3603184"/>
          </a:xfrm>
        </p:spPr>
        <p:txBody>
          <a:bodyPr>
            <a:normAutofit/>
          </a:bodyPr>
          <a:lstStyle/>
          <a:p>
            <a:pPr>
              <a:lnSpc>
                <a:spcPct val="80000"/>
              </a:lnSpc>
              <a:buFontTx/>
              <a:buNone/>
            </a:pPr>
            <a:r>
              <a:rPr lang="en-US" altLang="en-US" sz="1600" dirty="0"/>
              <a:t>Apply Mainframe Virtualization Concepts to Intel / AMD Servers: </a:t>
            </a:r>
            <a:endParaRPr lang="en-US" altLang="en-US" sz="1400" dirty="0"/>
          </a:p>
          <a:p>
            <a:pPr lvl="1">
              <a:lnSpc>
                <a:spcPct val="80000"/>
              </a:lnSpc>
            </a:pPr>
            <a:endParaRPr lang="en-US" altLang="en-US" sz="1400" dirty="0"/>
          </a:p>
          <a:p>
            <a:pPr lvl="1">
              <a:lnSpc>
                <a:spcPct val="80000"/>
              </a:lnSpc>
            </a:pPr>
            <a:r>
              <a:rPr lang="en-US" altLang="en-US" sz="1400" dirty="0"/>
              <a:t>Use virtualization software to partition an Intel / AMD server to work with several operating system and application “instances”</a:t>
            </a:r>
            <a:endParaRPr lang="en-US" altLang="en-US" sz="1400" b="1" dirty="0"/>
          </a:p>
          <a:p>
            <a:pPr marL="38100" indent="0" eaLnBrk="1" hangingPunct="1">
              <a:buNone/>
            </a:pPr>
            <a:endParaRPr lang="en-US" altLang="en-US" sz="1400" dirty="0"/>
          </a:p>
          <a:p>
            <a:pPr marL="0" indent="0">
              <a:buNone/>
            </a:pPr>
            <a:endParaRPr lang="en-US" sz="2000" dirty="0">
              <a:latin typeface="Arial" panose="020B0604020202020204" pitchFamily="34" charset="0"/>
              <a:cs typeface="Arial" panose="020B0604020202020204" pitchFamily="34" charset="0"/>
            </a:endParaRPr>
          </a:p>
        </p:txBody>
      </p:sp>
      <p:grpSp>
        <p:nvGrpSpPr>
          <p:cNvPr id="5" name="Group 4">
            <a:extLst>
              <a:ext uri="{FF2B5EF4-FFF2-40B4-BE49-F238E27FC236}">
                <a16:creationId xmlns:a16="http://schemas.microsoft.com/office/drawing/2014/main" id="{EA9C5252-89A1-4C04-9645-BFDC4D064D28}"/>
              </a:ext>
            </a:extLst>
          </p:cNvPr>
          <p:cNvGrpSpPr/>
          <p:nvPr/>
        </p:nvGrpSpPr>
        <p:grpSpPr>
          <a:xfrm>
            <a:off x="717217" y="2013410"/>
            <a:ext cx="6903654" cy="3049212"/>
            <a:chOff x="2514601" y="2590800"/>
            <a:chExt cx="6765925" cy="3657600"/>
          </a:xfrm>
        </p:grpSpPr>
        <p:pic>
          <p:nvPicPr>
            <p:cNvPr id="6" name="Picture 4" descr="image">
              <a:extLst>
                <a:ext uri="{FF2B5EF4-FFF2-40B4-BE49-F238E27FC236}">
                  <a16:creationId xmlns:a16="http://schemas.microsoft.com/office/drawing/2014/main" id="{3110FF91-69EE-449A-94CA-2E2CB63957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2400" t="3200" r="23199" b="3999"/>
            <a:stretch>
              <a:fillRect/>
            </a:stretch>
          </p:blipFill>
          <p:spPr bwMode="auto">
            <a:xfrm>
              <a:off x="5945188" y="4953000"/>
              <a:ext cx="760412"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5" descr="image">
              <a:extLst>
                <a:ext uri="{FF2B5EF4-FFF2-40B4-BE49-F238E27FC236}">
                  <a16:creationId xmlns:a16="http://schemas.microsoft.com/office/drawing/2014/main" id="{4DA0411A-B45A-4639-953F-941D728A1B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22400" t="3200" r="23199" b="3999"/>
            <a:stretch>
              <a:fillRect/>
            </a:stretch>
          </p:blipFill>
          <p:spPr bwMode="auto">
            <a:xfrm>
              <a:off x="3048000" y="2895600"/>
              <a:ext cx="446088"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 Box 7">
              <a:extLst>
                <a:ext uri="{FF2B5EF4-FFF2-40B4-BE49-F238E27FC236}">
                  <a16:creationId xmlns:a16="http://schemas.microsoft.com/office/drawing/2014/main" id="{2B0A4ECA-EF43-4CFA-B2BD-DF10FFB796CD}"/>
                </a:ext>
              </a:extLst>
            </p:cNvPr>
            <p:cNvSpPr txBox="1">
              <a:spLocks noChangeArrowheads="1"/>
            </p:cNvSpPr>
            <p:nvPr/>
          </p:nvSpPr>
          <p:spPr bwMode="auto">
            <a:xfrm>
              <a:off x="2951164" y="2590800"/>
              <a:ext cx="6381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000">
                  <a:solidFill>
                    <a:schemeClr val="folHlink"/>
                  </a:solidFill>
                  <a:latin typeface="Arial Narrow" panose="020B0606020202030204" pitchFamily="34" charset="0"/>
                  <a:ea typeface="MS PGothic" panose="020B0600070205080204" pitchFamily="34" charset="-128"/>
                </a:defRPr>
              </a:lvl1pPr>
              <a:lvl2pPr marL="742950" indent="-285750" eaLnBrk="0" hangingPunct="0">
                <a:defRPr sz="1000">
                  <a:solidFill>
                    <a:schemeClr val="folHlink"/>
                  </a:solidFill>
                  <a:latin typeface="Arial Narrow" panose="020B0606020202030204" pitchFamily="34" charset="0"/>
                  <a:ea typeface="MS PGothic" panose="020B0600070205080204" pitchFamily="34" charset="-128"/>
                </a:defRPr>
              </a:lvl2pPr>
              <a:lvl3pPr marL="1143000" indent="-228600" eaLnBrk="0" hangingPunct="0">
                <a:defRPr sz="1000">
                  <a:solidFill>
                    <a:schemeClr val="folHlink"/>
                  </a:solidFill>
                  <a:latin typeface="Arial Narrow" panose="020B0606020202030204" pitchFamily="34" charset="0"/>
                  <a:ea typeface="MS PGothic" panose="020B0600070205080204" pitchFamily="34" charset="-128"/>
                </a:defRPr>
              </a:lvl3pPr>
              <a:lvl4pPr marL="1600200" indent="-228600" eaLnBrk="0" hangingPunct="0">
                <a:defRPr sz="1000">
                  <a:solidFill>
                    <a:schemeClr val="folHlink"/>
                  </a:solidFill>
                  <a:latin typeface="Arial Narrow" panose="020B0606020202030204" pitchFamily="34" charset="0"/>
                  <a:ea typeface="MS PGothic" panose="020B0600070205080204" pitchFamily="34" charset="-128"/>
                </a:defRPr>
              </a:lvl4pPr>
              <a:lvl5pPr marL="2057400" indent="-228600" eaLnBrk="0" hangingPunct="0">
                <a:defRPr sz="1000">
                  <a:solidFill>
                    <a:schemeClr val="folHlink"/>
                  </a:solidFill>
                  <a:latin typeface="Arial Narrow" panose="020B0606020202030204" pitchFamily="34" charset="0"/>
                  <a:ea typeface="MS PGothic" panose="020B0600070205080204" pitchFamily="34" charset="-128"/>
                </a:defRPr>
              </a:lvl5pPr>
              <a:lvl6pPr marL="25146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6pPr>
              <a:lvl7pPr marL="29718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7pPr>
              <a:lvl8pPr marL="34290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8pPr>
              <a:lvl9pPr marL="38862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9pPr>
            </a:lstStyle>
            <a:p>
              <a:pPr algn="ctr" eaLnBrk="1" hangingPunct="1"/>
              <a:r>
                <a:rPr lang="en-US" altLang="en-US" sz="1400" b="1" dirty="0">
                  <a:solidFill>
                    <a:schemeClr val="tx1"/>
                  </a:solidFill>
                </a:rPr>
                <a:t>Oracle</a:t>
              </a:r>
            </a:p>
          </p:txBody>
        </p:sp>
        <p:pic>
          <p:nvPicPr>
            <p:cNvPr id="9" name="Picture 8" descr="image">
              <a:extLst>
                <a:ext uri="{FF2B5EF4-FFF2-40B4-BE49-F238E27FC236}">
                  <a16:creationId xmlns:a16="http://schemas.microsoft.com/office/drawing/2014/main" id="{2A94A6AD-71C7-4F71-880B-6FABA6BDEA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22400" t="3200" r="23199" b="3999"/>
            <a:stretch>
              <a:fillRect/>
            </a:stretch>
          </p:blipFill>
          <p:spPr bwMode="auto">
            <a:xfrm>
              <a:off x="3725864" y="2895600"/>
              <a:ext cx="446087"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 Box 9">
              <a:extLst>
                <a:ext uri="{FF2B5EF4-FFF2-40B4-BE49-F238E27FC236}">
                  <a16:creationId xmlns:a16="http://schemas.microsoft.com/office/drawing/2014/main" id="{8B834974-C6A7-4913-ADED-EB2540CAFB62}"/>
                </a:ext>
              </a:extLst>
            </p:cNvPr>
            <p:cNvSpPr txBox="1">
              <a:spLocks noChangeArrowheads="1"/>
            </p:cNvSpPr>
            <p:nvPr/>
          </p:nvSpPr>
          <p:spPr bwMode="auto">
            <a:xfrm>
              <a:off x="3706813" y="2590800"/>
              <a:ext cx="4826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000">
                  <a:solidFill>
                    <a:schemeClr val="folHlink"/>
                  </a:solidFill>
                  <a:latin typeface="Arial Narrow" panose="020B0606020202030204" pitchFamily="34" charset="0"/>
                  <a:ea typeface="MS PGothic" panose="020B0600070205080204" pitchFamily="34" charset="-128"/>
                </a:defRPr>
              </a:lvl1pPr>
              <a:lvl2pPr marL="742950" indent="-285750" eaLnBrk="0" hangingPunct="0">
                <a:defRPr sz="1000">
                  <a:solidFill>
                    <a:schemeClr val="folHlink"/>
                  </a:solidFill>
                  <a:latin typeface="Arial Narrow" panose="020B0606020202030204" pitchFamily="34" charset="0"/>
                  <a:ea typeface="MS PGothic" panose="020B0600070205080204" pitchFamily="34" charset="-128"/>
                </a:defRPr>
              </a:lvl2pPr>
              <a:lvl3pPr marL="1143000" indent="-228600" eaLnBrk="0" hangingPunct="0">
                <a:defRPr sz="1000">
                  <a:solidFill>
                    <a:schemeClr val="folHlink"/>
                  </a:solidFill>
                  <a:latin typeface="Arial Narrow" panose="020B0606020202030204" pitchFamily="34" charset="0"/>
                  <a:ea typeface="MS PGothic" panose="020B0600070205080204" pitchFamily="34" charset="-128"/>
                </a:defRPr>
              </a:lvl3pPr>
              <a:lvl4pPr marL="1600200" indent="-228600" eaLnBrk="0" hangingPunct="0">
                <a:defRPr sz="1000">
                  <a:solidFill>
                    <a:schemeClr val="folHlink"/>
                  </a:solidFill>
                  <a:latin typeface="Arial Narrow" panose="020B0606020202030204" pitchFamily="34" charset="0"/>
                  <a:ea typeface="MS PGothic" panose="020B0600070205080204" pitchFamily="34" charset="-128"/>
                </a:defRPr>
              </a:lvl4pPr>
              <a:lvl5pPr marL="2057400" indent="-228600" eaLnBrk="0" hangingPunct="0">
                <a:defRPr sz="1000">
                  <a:solidFill>
                    <a:schemeClr val="folHlink"/>
                  </a:solidFill>
                  <a:latin typeface="Arial Narrow" panose="020B0606020202030204" pitchFamily="34" charset="0"/>
                  <a:ea typeface="MS PGothic" panose="020B0600070205080204" pitchFamily="34" charset="-128"/>
                </a:defRPr>
              </a:lvl5pPr>
              <a:lvl6pPr marL="25146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6pPr>
              <a:lvl7pPr marL="29718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7pPr>
              <a:lvl8pPr marL="34290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8pPr>
              <a:lvl9pPr marL="38862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9pPr>
            </a:lstStyle>
            <a:p>
              <a:pPr algn="ctr" eaLnBrk="1" hangingPunct="1"/>
              <a:r>
                <a:rPr lang="en-US" altLang="en-US" sz="1400" b="1" dirty="0">
                  <a:solidFill>
                    <a:schemeClr val="tx1"/>
                  </a:solidFill>
                </a:rPr>
                <a:t>SQL</a:t>
              </a:r>
            </a:p>
          </p:txBody>
        </p:sp>
        <p:pic>
          <p:nvPicPr>
            <p:cNvPr id="11" name="Picture 10" descr="image">
              <a:extLst>
                <a:ext uri="{FF2B5EF4-FFF2-40B4-BE49-F238E27FC236}">
                  <a16:creationId xmlns:a16="http://schemas.microsoft.com/office/drawing/2014/main" id="{39B77D3D-2194-4119-BFCF-2D6463AA6C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22400" t="3200" r="23199" b="3999"/>
            <a:stretch>
              <a:fillRect/>
            </a:stretch>
          </p:blipFill>
          <p:spPr bwMode="auto">
            <a:xfrm>
              <a:off x="4440239" y="2895600"/>
              <a:ext cx="446087"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 Box 11">
              <a:extLst>
                <a:ext uri="{FF2B5EF4-FFF2-40B4-BE49-F238E27FC236}">
                  <a16:creationId xmlns:a16="http://schemas.microsoft.com/office/drawing/2014/main" id="{17844717-83F4-4805-BD22-B68D19444A63}"/>
                </a:ext>
              </a:extLst>
            </p:cNvPr>
            <p:cNvSpPr txBox="1">
              <a:spLocks noChangeArrowheads="1"/>
            </p:cNvSpPr>
            <p:nvPr/>
          </p:nvSpPr>
          <p:spPr bwMode="auto">
            <a:xfrm>
              <a:off x="4311650" y="2590800"/>
              <a:ext cx="15557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000">
                  <a:solidFill>
                    <a:schemeClr val="folHlink"/>
                  </a:solidFill>
                  <a:latin typeface="Arial Narrow" panose="020B0606020202030204" pitchFamily="34" charset="0"/>
                  <a:ea typeface="MS PGothic" panose="020B0600070205080204" pitchFamily="34" charset="-128"/>
                </a:defRPr>
              </a:lvl1pPr>
              <a:lvl2pPr marL="742950" indent="-285750" eaLnBrk="0" hangingPunct="0">
                <a:defRPr sz="1000">
                  <a:solidFill>
                    <a:schemeClr val="folHlink"/>
                  </a:solidFill>
                  <a:latin typeface="Arial Narrow" panose="020B0606020202030204" pitchFamily="34" charset="0"/>
                  <a:ea typeface="MS PGothic" panose="020B0600070205080204" pitchFamily="34" charset="-128"/>
                </a:defRPr>
              </a:lvl2pPr>
              <a:lvl3pPr marL="1143000" indent="-228600" eaLnBrk="0" hangingPunct="0">
                <a:defRPr sz="1000">
                  <a:solidFill>
                    <a:schemeClr val="folHlink"/>
                  </a:solidFill>
                  <a:latin typeface="Arial Narrow" panose="020B0606020202030204" pitchFamily="34" charset="0"/>
                  <a:ea typeface="MS PGothic" panose="020B0600070205080204" pitchFamily="34" charset="-128"/>
                </a:defRPr>
              </a:lvl3pPr>
              <a:lvl4pPr marL="1600200" indent="-228600" eaLnBrk="0" hangingPunct="0">
                <a:defRPr sz="1000">
                  <a:solidFill>
                    <a:schemeClr val="folHlink"/>
                  </a:solidFill>
                  <a:latin typeface="Arial Narrow" panose="020B0606020202030204" pitchFamily="34" charset="0"/>
                  <a:ea typeface="MS PGothic" panose="020B0600070205080204" pitchFamily="34" charset="-128"/>
                </a:defRPr>
              </a:lvl4pPr>
              <a:lvl5pPr marL="2057400" indent="-228600" eaLnBrk="0" hangingPunct="0">
                <a:defRPr sz="1000">
                  <a:solidFill>
                    <a:schemeClr val="folHlink"/>
                  </a:solidFill>
                  <a:latin typeface="Arial Narrow" panose="020B0606020202030204" pitchFamily="34" charset="0"/>
                  <a:ea typeface="MS PGothic" panose="020B0600070205080204" pitchFamily="34" charset="-128"/>
                </a:defRPr>
              </a:lvl5pPr>
              <a:lvl6pPr marL="25146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6pPr>
              <a:lvl7pPr marL="29718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7pPr>
              <a:lvl8pPr marL="34290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8pPr>
              <a:lvl9pPr marL="38862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9pPr>
            </a:lstStyle>
            <a:p>
              <a:pPr algn="ctr" eaLnBrk="1" hangingPunct="1"/>
              <a:r>
                <a:rPr lang="en-US" altLang="en-US" sz="1400" b="1">
                  <a:solidFill>
                    <a:schemeClr val="tx1"/>
                  </a:solidFill>
                </a:rPr>
                <a:t>Application Servers</a:t>
              </a:r>
            </a:p>
          </p:txBody>
        </p:sp>
        <p:pic>
          <p:nvPicPr>
            <p:cNvPr id="13" name="Picture 12" descr="image">
              <a:extLst>
                <a:ext uri="{FF2B5EF4-FFF2-40B4-BE49-F238E27FC236}">
                  <a16:creationId xmlns:a16="http://schemas.microsoft.com/office/drawing/2014/main" id="{27CA32E8-950A-404B-AD05-EB6110AF3E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22400" t="3200" r="23199" b="3999"/>
            <a:stretch>
              <a:fillRect/>
            </a:stretch>
          </p:blipFill>
          <p:spPr bwMode="auto">
            <a:xfrm>
              <a:off x="4887914" y="2895600"/>
              <a:ext cx="446087"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3" descr="image">
              <a:extLst>
                <a:ext uri="{FF2B5EF4-FFF2-40B4-BE49-F238E27FC236}">
                  <a16:creationId xmlns:a16="http://schemas.microsoft.com/office/drawing/2014/main" id="{6CE2C562-6DFB-4F6D-ADE4-0571D32B1A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22400" t="3200" r="23199" b="3999"/>
            <a:stretch>
              <a:fillRect/>
            </a:stretch>
          </p:blipFill>
          <p:spPr bwMode="auto">
            <a:xfrm>
              <a:off x="5334000" y="2895600"/>
              <a:ext cx="446088"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14" descr="image">
              <a:extLst>
                <a:ext uri="{FF2B5EF4-FFF2-40B4-BE49-F238E27FC236}">
                  <a16:creationId xmlns:a16="http://schemas.microsoft.com/office/drawing/2014/main" id="{70B40F7A-431A-4D08-A903-A8E86FEC9C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22400" t="3200" r="23199" b="3999"/>
            <a:stretch>
              <a:fillRect/>
            </a:stretch>
          </p:blipFill>
          <p:spPr bwMode="auto">
            <a:xfrm>
              <a:off x="6164264" y="2895600"/>
              <a:ext cx="446087"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Box 15">
              <a:extLst>
                <a:ext uri="{FF2B5EF4-FFF2-40B4-BE49-F238E27FC236}">
                  <a16:creationId xmlns:a16="http://schemas.microsoft.com/office/drawing/2014/main" id="{39A3F0B8-F844-4C1E-A685-51DE335C55D9}"/>
                </a:ext>
              </a:extLst>
            </p:cNvPr>
            <p:cNvSpPr txBox="1">
              <a:spLocks noChangeArrowheads="1"/>
            </p:cNvSpPr>
            <p:nvPr/>
          </p:nvSpPr>
          <p:spPr bwMode="auto">
            <a:xfrm>
              <a:off x="6099176" y="2590800"/>
              <a:ext cx="5746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000">
                  <a:solidFill>
                    <a:schemeClr val="folHlink"/>
                  </a:solidFill>
                  <a:latin typeface="Arial Narrow" panose="020B0606020202030204" pitchFamily="34" charset="0"/>
                  <a:ea typeface="MS PGothic" panose="020B0600070205080204" pitchFamily="34" charset="-128"/>
                </a:defRPr>
              </a:lvl1pPr>
              <a:lvl2pPr marL="742950" indent="-285750" eaLnBrk="0" hangingPunct="0">
                <a:defRPr sz="1000">
                  <a:solidFill>
                    <a:schemeClr val="folHlink"/>
                  </a:solidFill>
                  <a:latin typeface="Arial Narrow" panose="020B0606020202030204" pitchFamily="34" charset="0"/>
                  <a:ea typeface="MS PGothic" panose="020B0600070205080204" pitchFamily="34" charset="-128"/>
                </a:defRPr>
              </a:lvl2pPr>
              <a:lvl3pPr marL="1143000" indent="-228600" eaLnBrk="0" hangingPunct="0">
                <a:defRPr sz="1000">
                  <a:solidFill>
                    <a:schemeClr val="folHlink"/>
                  </a:solidFill>
                  <a:latin typeface="Arial Narrow" panose="020B0606020202030204" pitchFamily="34" charset="0"/>
                  <a:ea typeface="MS PGothic" panose="020B0600070205080204" pitchFamily="34" charset="-128"/>
                </a:defRPr>
              </a:lvl3pPr>
              <a:lvl4pPr marL="1600200" indent="-228600" eaLnBrk="0" hangingPunct="0">
                <a:defRPr sz="1000">
                  <a:solidFill>
                    <a:schemeClr val="folHlink"/>
                  </a:solidFill>
                  <a:latin typeface="Arial Narrow" panose="020B0606020202030204" pitchFamily="34" charset="0"/>
                  <a:ea typeface="MS PGothic" panose="020B0600070205080204" pitchFamily="34" charset="-128"/>
                </a:defRPr>
              </a:lvl4pPr>
              <a:lvl5pPr marL="2057400" indent="-228600" eaLnBrk="0" hangingPunct="0">
                <a:defRPr sz="1000">
                  <a:solidFill>
                    <a:schemeClr val="folHlink"/>
                  </a:solidFill>
                  <a:latin typeface="Arial Narrow" panose="020B0606020202030204" pitchFamily="34" charset="0"/>
                  <a:ea typeface="MS PGothic" panose="020B0600070205080204" pitchFamily="34" charset="-128"/>
                </a:defRPr>
              </a:lvl5pPr>
              <a:lvl6pPr marL="25146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6pPr>
              <a:lvl7pPr marL="29718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7pPr>
              <a:lvl8pPr marL="34290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8pPr>
              <a:lvl9pPr marL="38862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9pPr>
            </a:lstStyle>
            <a:p>
              <a:pPr algn="ctr" eaLnBrk="1" hangingPunct="1"/>
              <a:r>
                <a:rPr lang="en-US" altLang="en-US" sz="1400" b="1">
                  <a:solidFill>
                    <a:schemeClr val="tx1"/>
                  </a:solidFill>
                </a:rPr>
                <a:t>Email</a:t>
              </a:r>
            </a:p>
          </p:txBody>
        </p:sp>
        <p:pic>
          <p:nvPicPr>
            <p:cNvPr id="17" name="Picture 16" descr="image">
              <a:extLst>
                <a:ext uri="{FF2B5EF4-FFF2-40B4-BE49-F238E27FC236}">
                  <a16:creationId xmlns:a16="http://schemas.microsoft.com/office/drawing/2014/main" id="{6F702B84-B79E-44E1-8068-1EA80A5A02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22400" t="3200" r="23199" b="3999"/>
            <a:stretch>
              <a:fillRect/>
            </a:stretch>
          </p:blipFill>
          <p:spPr bwMode="auto">
            <a:xfrm>
              <a:off x="6792914" y="2895600"/>
              <a:ext cx="446087"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Text Box 17">
              <a:extLst>
                <a:ext uri="{FF2B5EF4-FFF2-40B4-BE49-F238E27FC236}">
                  <a16:creationId xmlns:a16="http://schemas.microsoft.com/office/drawing/2014/main" id="{74CB1D8B-FF0E-468F-B561-73CEDF70F793}"/>
                </a:ext>
              </a:extLst>
            </p:cNvPr>
            <p:cNvSpPr txBox="1">
              <a:spLocks noChangeArrowheads="1"/>
            </p:cNvSpPr>
            <p:nvPr/>
          </p:nvSpPr>
          <p:spPr bwMode="auto">
            <a:xfrm>
              <a:off x="6797676" y="2590800"/>
              <a:ext cx="4365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000">
                  <a:solidFill>
                    <a:schemeClr val="folHlink"/>
                  </a:solidFill>
                  <a:latin typeface="Arial Narrow" panose="020B0606020202030204" pitchFamily="34" charset="0"/>
                  <a:ea typeface="MS PGothic" panose="020B0600070205080204" pitchFamily="34" charset="-128"/>
                </a:defRPr>
              </a:lvl1pPr>
              <a:lvl2pPr marL="742950" indent="-285750" eaLnBrk="0" hangingPunct="0">
                <a:defRPr sz="1000">
                  <a:solidFill>
                    <a:schemeClr val="folHlink"/>
                  </a:solidFill>
                  <a:latin typeface="Arial Narrow" panose="020B0606020202030204" pitchFamily="34" charset="0"/>
                  <a:ea typeface="MS PGothic" panose="020B0600070205080204" pitchFamily="34" charset="-128"/>
                </a:defRPr>
              </a:lvl2pPr>
              <a:lvl3pPr marL="1143000" indent="-228600" eaLnBrk="0" hangingPunct="0">
                <a:defRPr sz="1000">
                  <a:solidFill>
                    <a:schemeClr val="folHlink"/>
                  </a:solidFill>
                  <a:latin typeface="Arial Narrow" panose="020B0606020202030204" pitchFamily="34" charset="0"/>
                  <a:ea typeface="MS PGothic" panose="020B0600070205080204" pitchFamily="34" charset="-128"/>
                </a:defRPr>
              </a:lvl3pPr>
              <a:lvl4pPr marL="1600200" indent="-228600" eaLnBrk="0" hangingPunct="0">
                <a:defRPr sz="1000">
                  <a:solidFill>
                    <a:schemeClr val="folHlink"/>
                  </a:solidFill>
                  <a:latin typeface="Arial Narrow" panose="020B0606020202030204" pitchFamily="34" charset="0"/>
                  <a:ea typeface="MS PGothic" panose="020B0600070205080204" pitchFamily="34" charset="-128"/>
                </a:defRPr>
              </a:lvl4pPr>
              <a:lvl5pPr marL="2057400" indent="-228600" eaLnBrk="0" hangingPunct="0">
                <a:defRPr sz="1000">
                  <a:solidFill>
                    <a:schemeClr val="folHlink"/>
                  </a:solidFill>
                  <a:latin typeface="Arial Narrow" panose="020B0606020202030204" pitchFamily="34" charset="0"/>
                  <a:ea typeface="MS PGothic" panose="020B0600070205080204" pitchFamily="34" charset="-128"/>
                </a:defRPr>
              </a:lvl5pPr>
              <a:lvl6pPr marL="25146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6pPr>
              <a:lvl7pPr marL="29718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7pPr>
              <a:lvl8pPr marL="34290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8pPr>
              <a:lvl9pPr marL="38862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9pPr>
            </a:lstStyle>
            <a:p>
              <a:pPr algn="ctr" eaLnBrk="1" hangingPunct="1"/>
              <a:r>
                <a:rPr lang="en-US" altLang="en-US" sz="1400" b="1">
                  <a:solidFill>
                    <a:schemeClr val="tx1"/>
                  </a:solidFill>
                </a:rPr>
                <a:t>File</a:t>
              </a:r>
            </a:p>
          </p:txBody>
        </p:sp>
        <p:pic>
          <p:nvPicPr>
            <p:cNvPr id="19" name="Picture 18" descr="image">
              <a:extLst>
                <a:ext uri="{FF2B5EF4-FFF2-40B4-BE49-F238E27FC236}">
                  <a16:creationId xmlns:a16="http://schemas.microsoft.com/office/drawing/2014/main" id="{21ACD3D3-5B18-48A1-9312-EAD11AA9CC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22400" t="3200" r="23199" b="3999"/>
            <a:stretch>
              <a:fillRect/>
            </a:stretch>
          </p:blipFill>
          <p:spPr bwMode="auto">
            <a:xfrm>
              <a:off x="7402514" y="2895600"/>
              <a:ext cx="446087"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ext Box 19">
              <a:extLst>
                <a:ext uri="{FF2B5EF4-FFF2-40B4-BE49-F238E27FC236}">
                  <a16:creationId xmlns:a16="http://schemas.microsoft.com/office/drawing/2014/main" id="{0B8C049F-8489-464A-BD43-85AC1FE748E6}"/>
                </a:ext>
              </a:extLst>
            </p:cNvPr>
            <p:cNvSpPr txBox="1">
              <a:spLocks noChangeArrowheads="1"/>
            </p:cNvSpPr>
            <p:nvPr/>
          </p:nvSpPr>
          <p:spPr bwMode="auto">
            <a:xfrm>
              <a:off x="7367589" y="2590800"/>
              <a:ext cx="5175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000">
                  <a:solidFill>
                    <a:schemeClr val="folHlink"/>
                  </a:solidFill>
                  <a:latin typeface="Arial Narrow" panose="020B0606020202030204" pitchFamily="34" charset="0"/>
                  <a:ea typeface="MS PGothic" panose="020B0600070205080204" pitchFamily="34" charset="-128"/>
                </a:defRPr>
              </a:lvl1pPr>
              <a:lvl2pPr marL="742950" indent="-285750" eaLnBrk="0" hangingPunct="0">
                <a:defRPr sz="1000">
                  <a:solidFill>
                    <a:schemeClr val="folHlink"/>
                  </a:solidFill>
                  <a:latin typeface="Arial Narrow" panose="020B0606020202030204" pitchFamily="34" charset="0"/>
                  <a:ea typeface="MS PGothic" panose="020B0600070205080204" pitchFamily="34" charset="-128"/>
                </a:defRPr>
              </a:lvl2pPr>
              <a:lvl3pPr marL="1143000" indent="-228600" eaLnBrk="0" hangingPunct="0">
                <a:defRPr sz="1000">
                  <a:solidFill>
                    <a:schemeClr val="folHlink"/>
                  </a:solidFill>
                  <a:latin typeface="Arial Narrow" panose="020B0606020202030204" pitchFamily="34" charset="0"/>
                  <a:ea typeface="MS PGothic" panose="020B0600070205080204" pitchFamily="34" charset="-128"/>
                </a:defRPr>
              </a:lvl3pPr>
              <a:lvl4pPr marL="1600200" indent="-228600" eaLnBrk="0" hangingPunct="0">
                <a:defRPr sz="1000">
                  <a:solidFill>
                    <a:schemeClr val="folHlink"/>
                  </a:solidFill>
                  <a:latin typeface="Arial Narrow" panose="020B0606020202030204" pitchFamily="34" charset="0"/>
                  <a:ea typeface="MS PGothic" panose="020B0600070205080204" pitchFamily="34" charset="-128"/>
                </a:defRPr>
              </a:lvl4pPr>
              <a:lvl5pPr marL="2057400" indent="-228600" eaLnBrk="0" hangingPunct="0">
                <a:defRPr sz="1000">
                  <a:solidFill>
                    <a:schemeClr val="folHlink"/>
                  </a:solidFill>
                  <a:latin typeface="Arial Narrow" panose="020B0606020202030204" pitchFamily="34" charset="0"/>
                  <a:ea typeface="MS PGothic" panose="020B0600070205080204" pitchFamily="34" charset="-128"/>
                </a:defRPr>
              </a:lvl5pPr>
              <a:lvl6pPr marL="25146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6pPr>
              <a:lvl7pPr marL="29718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7pPr>
              <a:lvl8pPr marL="34290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8pPr>
              <a:lvl9pPr marL="38862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9pPr>
            </a:lstStyle>
            <a:p>
              <a:pPr algn="ctr" eaLnBrk="1" hangingPunct="1"/>
              <a:r>
                <a:rPr lang="en-US" altLang="en-US" sz="1400" b="1">
                  <a:solidFill>
                    <a:schemeClr val="tx1"/>
                  </a:solidFill>
                </a:rPr>
                <a:t>Print</a:t>
              </a:r>
            </a:p>
          </p:txBody>
        </p:sp>
        <p:pic>
          <p:nvPicPr>
            <p:cNvPr id="21" name="Picture 20" descr="image">
              <a:extLst>
                <a:ext uri="{FF2B5EF4-FFF2-40B4-BE49-F238E27FC236}">
                  <a16:creationId xmlns:a16="http://schemas.microsoft.com/office/drawing/2014/main" id="{A1F5CE7F-DB66-4A02-8776-EC7BCFC452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22400" t="3200" r="23199" b="3999"/>
            <a:stretch>
              <a:fillRect/>
            </a:stretch>
          </p:blipFill>
          <p:spPr bwMode="auto">
            <a:xfrm>
              <a:off x="8012114" y="2895600"/>
              <a:ext cx="446087"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Text Box 21">
              <a:extLst>
                <a:ext uri="{FF2B5EF4-FFF2-40B4-BE49-F238E27FC236}">
                  <a16:creationId xmlns:a16="http://schemas.microsoft.com/office/drawing/2014/main" id="{0D294C19-A986-4163-9F81-6AF287E7264C}"/>
                </a:ext>
              </a:extLst>
            </p:cNvPr>
            <p:cNvSpPr txBox="1">
              <a:spLocks noChangeArrowheads="1"/>
            </p:cNvSpPr>
            <p:nvPr/>
          </p:nvSpPr>
          <p:spPr bwMode="auto">
            <a:xfrm>
              <a:off x="7989889" y="2590800"/>
              <a:ext cx="49053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000">
                  <a:solidFill>
                    <a:schemeClr val="folHlink"/>
                  </a:solidFill>
                  <a:latin typeface="Arial Narrow" panose="020B0606020202030204" pitchFamily="34" charset="0"/>
                  <a:ea typeface="MS PGothic" panose="020B0600070205080204" pitchFamily="34" charset="-128"/>
                </a:defRPr>
              </a:lvl1pPr>
              <a:lvl2pPr marL="742950" indent="-285750" eaLnBrk="0" hangingPunct="0">
                <a:defRPr sz="1000">
                  <a:solidFill>
                    <a:schemeClr val="folHlink"/>
                  </a:solidFill>
                  <a:latin typeface="Arial Narrow" panose="020B0606020202030204" pitchFamily="34" charset="0"/>
                  <a:ea typeface="MS PGothic" panose="020B0600070205080204" pitchFamily="34" charset="-128"/>
                </a:defRPr>
              </a:lvl2pPr>
              <a:lvl3pPr marL="1143000" indent="-228600" eaLnBrk="0" hangingPunct="0">
                <a:defRPr sz="1000">
                  <a:solidFill>
                    <a:schemeClr val="folHlink"/>
                  </a:solidFill>
                  <a:latin typeface="Arial Narrow" panose="020B0606020202030204" pitchFamily="34" charset="0"/>
                  <a:ea typeface="MS PGothic" panose="020B0600070205080204" pitchFamily="34" charset="-128"/>
                </a:defRPr>
              </a:lvl3pPr>
              <a:lvl4pPr marL="1600200" indent="-228600" eaLnBrk="0" hangingPunct="0">
                <a:defRPr sz="1000">
                  <a:solidFill>
                    <a:schemeClr val="folHlink"/>
                  </a:solidFill>
                  <a:latin typeface="Arial Narrow" panose="020B0606020202030204" pitchFamily="34" charset="0"/>
                  <a:ea typeface="MS PGothic" panose="020B0600070205080204" pitchFamily="34" charset="-128"/>
                </a:defRPr>
              </a:lvl4pPr>
              <a:lvl5pPr marL="2057400" indent="-228600" eaLnBrk="0" hangingPunct="0">
                <a:defRPr sz="1000">
                  <a:solidFill>
                    <a:schemeClr val="folHlink"/>
                  </a:solidFill>
                  <a:latin typeface="Arial Narrow" panose="020B0606020202030204" pitchFamily="34" charset="0"/>
                  <a:ea typeface="MS PGothic" panose="020B0600070205080204" pitchFamily="34" charset="-128"/>
                </a:defRPr>
              </a:lvl5pPr>
              <a:lvl6pPr marL="25146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6pPr>
              <a:lvl7pPr marL="29718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7pPr>
              <a:lvl8pPr marL="34290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8pPr>
              <a:lvl9pPr marL="38862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9pPr>
            </a:lstStyle>
            <a:p>
              <a:pPr algn="ctr" eaLnBrk="1" hangingPunct="1"/>
              <a:r>
                <a:rPr lang="en-US" altLang="en-US" sz="1400" b="1">
                  <a:solidFill>
                    <a:schemeClr val="tx1"/>
                  </a:solidFill>
                </a:rPr>
                <a:t>DNS</a:t>
              </a:r>
            </a:p>
          </p:txBody>
        </p:sp>
        <p:pic>
          <p:nvPicPr>
            <p:cNvPr id="23" name="Picture 22" descr="image">
              <a:extLst>
                <a:ext uri="{FF2B5EF4-FFF2-40B4-BE49-F238E27FC236}">
                  <a16:creationId xmlns:a16="http://schemas.microsoft.com/office/drawing/2014/main" id="{14808127-4BC7-45F5-82C6-820A81D331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22400" t="3200" r="23199" b="3999"/>
            <a:stretch>
              <a:fillRect/>
            </a:stretch>
          </p:blipFill>
          <p:spPr bwMode="auto">
            <a:xfrm>
              <a:off x="8697914" y="2895600"/>
              <a:ext cx="446087"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 Box 23">
              <a:extLst>
                <a:ext uri="{FF2B5EF4-FFF2-40B4-BE49-F238E27FC236}">
                  <a16:creationId xmlns:a16="http://schemas.microsoft.com/office/drawing/2014/main" id="{80AA15E5-B96C-4D35-9613-E5575E9723E2}"/>
                </a:ext>
              </a:extLst>
            </p:cNvPr>
            <p:cNvSpPr txBox="1">
              <a:spLocks noChangeArrowheads="1"/>
            </p:cNvSpPr>
            <p:nvPr/>
          </p:nvSpPr>
          <p:spPr bwMode="auto">
            <a:xfrm>
              <a:off x="8561389" y="2590800"/>
              <a:ext cx="71913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000">
                  <a:solidFill>
                    <a:schemeClr val="folHlink"/>
                  </a:solidFill>
                  <a:latin typeface="Arial Narrow" panose="020B0606020202030204" pitchFamily="34" charset="0"/>
                  <a:ea typeface="MS PGothic" panose="020B0600070205080204" pitchFamily="34" charset="-128"/>
                </a:defRPr>
              </a:lvl1pPr>
              <a:lvl2pPr marL="742950" indent="-285750" eaLnBrk="0" hangingPunct="0">
                <a:defRPr sz="1000">
                  <a:solidFill>
                    <a:schemeClr val="folHlink"/>
                  </a:solidFill>
                  <a:latin typeface="Arial Narrow" panose="020B0606020202030204" pitchFamily="34" charset="0"/>
                  <a:ea typeface="MS PGothic" panose="020B0600070205080204" pitchFamily="34" charset="-128"/>
                </a:defRPr>
              </a:lvl2pPr>
              <a:lvl3pPr marL="1143000" indent="-228600" eaLnBrk="0" hangingPunct="0">
                <a:defRPr sz="1000">
                  <a:solidFill>
                    <a:schemeClr val="folHlink"/>
                  </a:solidFill>
                  <a:latin typeface="Arial Narrow" panose="020B0606020202030204" pitchFamily="34" charset="0"/>
                  <a:ea typeface="MS PGothic" panose="020B0600070205080204" pitchFamily="34" charset="-128"/>
                </a:defRPr>
              </a:lvl3pPr>
              <a:lvl4pPr marL="1600200" indent="-228600" eaLnBrk="0" hangingPunct="0">
                <a:defRPr sz="1000">
                  <a:solidFill>
                    <a:schemeClr val="folHlink"/>
                  </a:solidFill>
                  <a:latin typeface="Arial Narrow" panose="020B0606020202030204" pitchFamily="34" charset="0"/>
                  <a:ea typeface="MS PGothic" panose="020B0600070205080204" pitchFamily="34" charset="-128"/>
                </a:defRPr>
              </a:lvl4pPr>
              <a:lvl5pPr marL="2057400" indent="-228600" eaLnBrk="0" hangingPunct="0">
                <a:defRPr sz="1000">
                  <a:solidFill>
                    <a:schemeClr val="folHlink"/>
                  </a:solidFill>
                  <a:latin typeface="Arial Narrow" panose="020B0606020202030204" pitchFamily="34" charset="0"/>
                  <a:ea typeface="MS PGothic" panose="020B0600070205080204" pitchFamily="34" charset="-128"/>
                </a:defRPr>
              </a:lvl5pPr>
              <a:lvl6pPr marL="25146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6pPr>
              <a:lvl7pPr marL="29718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7pPr>
              <a:lvl8pPr marL="34290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8pPr>
              <a:lvl9pPr marL="38862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9pPr>
            </a:lstStyle>
            <a:p>
              <a:pPr algn="ctr" eaLnBrk="1" hangingPunct="1"/>
              <a:r>
                <a:rPr lang="en-US" altLang="en-US" sz="1400" b="1">
                  <a:solidFill>
                    <a:schemeClr val="tx1"/>
                  </a:solidFill>
                </a:rPr>
                <a:t>Domain</a:t>
              </a:r>
            </a:p>
          </p:txBody>
        </p:sp>
        <p:pic>
          <p:nvPicPr>
            <p:cNvPr id="25" name="Picture 25" descr="vmware_virtualization">
              <a:extLst>
                <a:ext uri="{FF2B5EF4-FFF2-40B4-BE49-F238E27FC236}">
                  <a16:creationId xmlns:a16="http://schemas.microsoft.com/office/drawing/2014/main" id="{1A970943-14DC-4896-8191-388281E6B29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3671" t="29044" r="5003" b="39273"/>
            <a:stretch>
              <a:fillRect/>
            </a:stretch>
          </p:blipFill>
          <p:spPr bwMode="auto">
            <a:xfrm>
              <a:off x="4448300" y="3796852"/>
              <a:ext cx="3541588" cy="1120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Text Box 27">
              <a:extLst>
                <a:ext uri="{FF2B5EF4-FFF2-40B4-BE49-F238E27FC236}">
                  <a16:creationId xmlns:a16="http://schemas.microsoft.com/office/drawing/2014/main" id="{BE02179F-D6B7-4A54-9E42-AC4A425879CC}"/>
                </a:ext>
              </a:extLst>
            </p:cNvPr>
            <p:cNvSpPr txBox="1">
              <a:spLocks noChangeArrowheads="1"/>
            </p:cNvSpPr>
            <p:nvPr/>
          </p:nvSpPr>
          <p:spPr bwMode="auto">
            <a:xfrm>
              <a:off x="2514601" y="5105400"/>
              <a:ext cx="3495675"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000">
                  <a:solidFill>
                    <a:schemeClr val="folHlink"/>
                  </a:solidFill>
                  <a:latin typeface="Arial Narrow" panose="020B0606020202030204" pitchFamily="34" charset="0"/>
                  <a:ea typeface="MS PGothic" panose="020B0600070205080204" pitchFamily="34" charset="-128"/>
                </a:defRPr>
              </a:lvl1pPr>
              <a:lvl2pPr marL="742950" indent="-285750" eaLnBrk="0" hangingPunct="0">
                <a:defRPr sz="1000">
                  <a:solidFill>
                    <a:schemeClr val="folHlink"/>
                  </a:solidFill>
                  <a:latin typeface="Arial Narrow" panose="020B0606020202030204" pitchFamily="34" charset="0"/>
                  <a:ea typeface="MS PGothic" panose="020B0600070205080204" pitchFamily="34" charset="-128"/>
                </a:defRPr>
              </a:lvl2pPr>
              <a:lvl3pPr marL="1143000" indent="-228600" eaLnBrk="0" hangingPunct="0">
                <a:defRPr sz="1000">
                  <a:solidFill>
                    <a:schemeClr val="folHlink"/>
                  </a:solidFill>
                  <a:latin typeface="Arial Narrow" panose="020B0606020202030204" pitchFamily="34" charset="0"/>
                  <a:ea typeface="MS PGothic" panose="020B0600070205080204" pitchFamily="34" charset="-128"/>
                </a:defRPr>
              </a:lvl3pPr>
              <a:lvl4pPr marL="1600200" indent="-228600" eaLnBrk="0" hangingPunct="0">
                <a:defRPr sz="1000">
                  <a:solidFill>
                    <a:schemeClr val="folHlink"/>
                  </a:solidFill>
                  <a:latin typeface="Arial Narrow" panose="020B0606020202030204" pitchFamily="34" charset="0"/>
                  <a:ea typeface="MS PGothic" panose="020B0600070205080204" pitchFamily="34" charset="-128"/>
                </a:defRPr>
              </a:lvl4pPr>
              <a:lvl5pPr marL="2057400" indent="-228600" eaLnBrk="0" hangingPunct="0">
                <a:defRPr sz="1000">
                  <a:solidFill>
                    <a:schemeClr val="folHlink"/>
                  </a:solidFill>
                  <a:latin typeface="Arial Narrow" panose="020B0606020202030204" pitchFamily="34" charset="0"/>
                  <a:ea typeface="MS PGothic" panose="020B0600070205080204" pitchFamily="34" charset="-128"/>
                </a:defRPr>
              </a:lvl5pPr>
              <a:lvl6pPr marL="25146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6pPr>
              <a:lvl7pPr marL="29718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7pPr>
              <a:lvl8pPr marL="34290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8pPr>
              <a:lvl9pPr marL="38862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9pPr>
            </a:lstStyle>
            <a:p>
              <a:pPr algn="ctr" eaLnBrk="1" hangingPunct="1"/>
              <a:r>
                <a:rPr lang="en-US" altLang="en-US" sz="1400" b="1" dirty="0">
                  <a:solidFill>
                    <a:schemeClr val="tx1"/>
                  </a:solidFill>
                  <a:latin typeface="Arial" panose="020B0604020202020204" pitchFamily="34" charset="0"/>
                </a:rPr>
                <a:t>Deploy several “virtual machines”</a:t>
              </a:r>
            </a:p>
            <a:p>
              <a:pPr algn="ctr" eaLnBrk="1" hangingPunct="1"/>
              <a:r>
                <a:rPr lang="en-US" altLang="en-US" sz="1400" b="1" dirty="0">
                  <a:solidFill>
                    <a:schemeClr val="tx1"/>
                  </a:solidFill>
                  <a:latin typeface="Arial" panose="020B0604020202020204" pitchFamily="34" charset="0"/>
                </a:rPr>
                <a:t>on one server using groundbreaking virtualization software</a:t>
              </a:r>
            </a:p>
          </p:txBody>
        </p:sp>
      </p:grpSp>
    </p:spTree>
    <p:extLst>
      <p:ext uri="{BB962C8B-B14F-4D97-AF65-F5344CB8AC3E}">
        <p14:creationId xmlns:p14="http://schemas.microsoft.com/office/powerpoint/2010/main" val="4249049308"/>
      </p:ext>
    </p:extLst>
  </p:cSld>
  <p:clrMapOvr>
    <a:masterClrMapping/>
  </p:clrMapOvr>
  <mc:AlternateContent xmlns:mc="http://schemas.openxmlformats.org/markup-compatibility/2006" xmlns:p14="http://schemas.microsoft.com/office/powerpoint/2010/main">
    <mc:Choice Requires="p14">
      <p:transition spd="slow" p14:dur="2000" advTm="403"/>
    </mc:Choice>
    <mc:Fallback xmlns="">
      <p:transition spd="slow" advTm="403"/>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04DFC5-7B35-2441-B986-F320A68E4BF1}"/>
              </a:ext>
            </a:extLst>
          </p:cNvPr>
          <p:cNvSpPr>
            <a:spLocks noGrp="1"/>
          </p:cNvSpPr>
          <p:nvPr>
            <p:ph type="title"/>
          </p:nvPr>
        </p:nvSpPr>
        <p:spPr/>
        <p:txBody>
          <a:bodyPr/>
          <a:lstStyle/>
          <a:p>
            <a:r>
              <a:rPr lang="en-US" altLang="en-US" dirty="0"/>
              <a:t>Traditional Physical Server</a:t>
            </a:r>
            <a:endParaRPr lang="en-US" dirty="0"/>
          </a:p>
        </p:txBody>
      </p:sp>
      <p:sp>
        <p:nvSpPr>
          <p:cNvPr id="3" name="Text Placeholder 2"/>
          <p:cNvSpPr>
            <a:spLocks noGrp="1"/>
          </p:cNvSpPr>
          <p:nvPr>
            <p:ph type="body" idx="1"/>
          </p:nvPr>
        </p:nvSpPr>
        <p:spPr/>
        <p:txBody>
          <a:bodyPr>
            <a:noAutofit/>
          </a:bodyPr>
          <a:lstStyle/>
          <a:p>
            <a:pPr marL="0" indent="0">
              <a:buNone/>
            </a:pPr>
            <a:r>
              <a:rPr lang="de-CH" sz="3600" dirty="0">
                <a:solidFill>
                  <a:schemeClr val="bg1"/>
                </a:solidFill>
              </a:rPr>
              <a:t>     </a:t>
            </a:r>
            <a:r>
              <a:rPr lang="de-CH" sz="3400" dirty="0">
                <a:solidFill>
                  <a:schemeClr val="bg1"/>
                </a:solidFill>
              </a:rPr>
              <a:t>What</a:t>
            </a:r>
            <a:r>
              <a:rPr lang="de-CH" sz="3600" dirty="0">
                <a:solidFill>
                  <a:schemeClr val="bg1"/>
                </a:solidFill>
              </a:rPr>
              <a:t> is Docker?</a:t>
            </a:r>
            <a:endParaRPr lang="en-US" sz="3600" dirty="0">
              <a:solidFill>
                <a:schemeClr val="bg1"/>
              </a:solidFill>
            </a:endParaRPr>
          </a:p>
        </p:txBody>
      </p:sp>
      <p:sp>
        <p:nvSpPr>
          <p:cNvPr id="4" name="Text Placeholder 3"/>
          <p:cNvSpPr>
            <a:spLocks noGrp="1"/>
          </p:cNvSpPr>
          <p:nvPr>
            <p:ph type="body" sz="quarter" idx="4294967295"/>
          </p:nvPr>
        </p:nvSpPr>
        <p:spPr>
          <a:xfrm>
            <a:off x="152401" y="1535147"/>
            <a:ext cx="5823284" cy="2895600"/>
          </a:xfrm>
        </p:spPr>
        <p:txBody>
          <a:bodyPr>
            <a:normAutofit/>
          </a:bodyPr>
          <a:lstStyle/>
          <a:p>
            <a:pPr>
              <a:buNone/>
              <a:defRPr/>
            </a:pPr>
            <a:r>
              <a:rPr lang="en-US" sz="1900" dirty="0">
                <a:solidFill>
                  <a:srgbClr val="0033CC"/>
                </a:solidFill>
              </a:rPr>
              <a:t>Traditional x86 Server Architecture</a:t>
            </a:r>
            <a:r>
              <a:rPr lang="en-US" sz="1900" dirty="0"/>
              <a:t> </a:t>
            </a:r>
          </a:p>
          <a:p>
            <a:pPr lvl="1">
              <a:defRPr/>
            </a:pPr>
            <a:r>
              <a:rPr lang="en-US" sz="1800" dirty="0"/>
              <a:t>Single operating system per machine</a:t>
            </a:r>
          </a:p>
          <a:p>
            <a:pPr lvl="1">
              <a:defRPr/>
            </a:pPr>
            <a:r>
              <a:rPr lang="en-US" sz="1800" dirty="0"/>
              <a:t>Single application per machine</a:t>
            </a:r>
          </a:p>
          <a:p>
            <a:pPr lvl="1">
              <a:defRPr/>
            </a:pPr>
            <a:r>
              <a:rPr lang="en-US" sz="1800" dirty="0"/>
              <a:t>Hardware components connected directly to </a:t>
            </a:r>
            <a:br>
              <a:rPr lang="en-US" sz="1800" dirty="0"/>
            </a:br>
            <a:r>
              <a:rPr lang="en-US" sz="1800" dirty="0"/>
              <a:t>operating system</a:t>
            </a:r>
          </a:p>
          <a:p>
            <a:pPr lvl="2">
              <a:defRPr/>
            </a:pPr>
            <a:r>
              <a:rPr lang="en-US" sz="1700" b="1" dirty="0"/>
              <a:t>CPU</a:t>
            </a:r>
          </a:p>
          <a:p>
            <a:pPr lvl="2">
              <a:defRPr/>
            </a:pPr>
            <a:r>
              <a:rPr lang="en-US" sz="1700" b="1" dirty="0"/>
              <a:t>Memory</a:t>
            </a:r>
          </a:p>
          <a:p>
            <a:pPr lvl="2">
              <a:defRPr/>
            </a:pPr>
            <a:r>
              <a:rPr lang="en-US" sz="1700" b="1" dirty="0"/>
              <a:t>Disk</a:t>
            </a:r>
          </a:p>
          <a:p>
            <a:pPr lvl="2">
              <a:defRPr/>
            </a:pPr>
            <a:r>
              <a:rPr lang="en-US" sz="1700" b="1" dirty="0"/>
              <a:t>Network Card</a:t>
            </a:r>
          </a:p>
          <a:p>
            <a:pPr marL="38100" indent="0" eaLnBrk="1" hangingPunct="1">
              <a:buNone/>
            </a:pPr>
            <a:endParaRPr lang="en-US" altLang="en-US" sz="1400" dirty="0"/>
          </a:p>
          <a:p>
            <a:pPr marL="0" indent="0">
              <a:buNone/>
            </a:pPr>
            <a:endParaRPr lang="en-US" sz="2000" dirty="0">
              <a:latin typeface="Arial" panose="020B0604020202020204" pitchFamily="34" charset="0"/>
              <a:cs typeface="Arial" panose="020B0604020202020204" pitchFamily="34" charset="0"/>
            </a:endParaRPr>
          </a:p>
        </p:txBody>
      </p:sp>
      <p:grpSp>
        <p:nvGrpSpPr>
          <p:cNvPr id="5" name="Group 4">
            <a:extLst>
              <a:ext uri="{FF2B5EF4-FFF2-40B4-BE49-F238E27FC236}">
                <a16:creationId xmlns:a16="http://schemas.microsoft.com/office/drawing/2014/main" id="{C42E0876-61B3-436D-AEBD-F7D47F57DEBF}"/>
              </a:ext>
            </a:extLst>
          </p:cNvPr>
          <p:cNvGrpSpPr/>
          <p:nvPr/>
        </p:nvGrpSpPr>
        <p:grpSpPr>
          <a:xfrm>
            <a:off x="5548456" y="1266286"/>
            <a:ext cx="3406758" cy="3108076"/>
            <a:chOff x="1508505" y="2286000"/>
            <a:chExt cx="3977895" cy="3345411"/>
          </a:xfrm>
        </p:grpSpPr>
        <p:sp>
          <p:nvSpPr>
            <p:cNvPr id="6" name="AutoShape 25">
              <a:extLst>
                <a:ext uri="{FF2B5EF4-FFF2-40B4-BE49-F238E27FC236}">
                  <a16:creationId xmlns:a16="http://schemas.microsoft.com/office/drawing/2014/main" id="{E8DA7E99-2BAC-4FC5-A14D-655DEE08B57B}"/>
                </a:ext>
              </a:extLst>
            </p:cNvPr>
            <p:cNvSpPr>
              <a:spLocks noChangeArrowheads="1"/>
            </p:cNvSpPr>
            <p:nvPr/>
          </p:nvSpPr>
          <p:spPr bwMode="auto">
            <a:xfrm>
              <a:off x="1981200" y="2286000"/>
              <a:ext cx="3429000" cy="2819400"/>
            </a:xfrm>
            <a:prstGeom prst="flowChartAlternateProcess">
              <a:avLst/>
            </a:prstGeom>
            <a:solidFill>
              <a:schemeClr val="bg2"/>
            </a:solidFill>
            <a:ln w="9525">
              <a:solidFill>
                <a:schemeClr val="tx1"/>
              </a:solidFill>
              <a:miter lim="800000"/>
              <a:headEnd/>
              <a:tailEnd/>
            </a:ln>
          </p:spPr>
          <p:txBody>
            <a:bodyPr wrap="none" anchor="ctr"/>
            <a:lstStyle>
              <a:lvl1pPr eaLnBrk="0" hangingPunct="0">
                <a:defRPr sz="1000">
                  <a:solidFill>
                    <a:schemeClr val="folHlink"/>
                  </a:solidFill>
                  <a:latin typeface="Arial Narrow" panose="020B0606020202030204" pitchFamily="34" charset="0"/>
                  <a:ea typeface="MS PGothic" panose="020B0600070205080204" pitchFamily="34" charset="-128"/>
                </a:defRPr>
              </a:lvl1pPr>
              <a:lvl2pPr marL="742950" indent="-285750" eaLnBrk="0" hangingPunct="0">
                <a:defRPr sz="1000">
                  <a:solidFill>
                    <a:schemeClr val="folHlink"/>
                  </a:solidFill>
                  <a:latin typeface="Arial Narrow" panose="020B0606020202030204" pitchFamily="34" charset="0"/>
                  <a:ea typeface="MS PGothic" panose="020B0600070205080204" pitchFamily="34" charset="-128"/>
                </a:defRPr>
              </a:lvl2pPr>
              <a:lvl3pPr marL="1143000" indent="-228600" eaLnBrk="0" hangingPunct="0">
                <a:defRPr sz="1000">
                  <a:solidFill>
                    <a:schemeClr val="folHlink"/>
                  </a:solidFill>
                  <a:latin typeface="Arial Narrow" panose="020B0606020202030204" pitchFamily="34" charset="0"/>
                  <a:ea typeface="MS PGothic" panose="020B0600070205080204" pitchFamily="34" charset="-128"/>
                </a:defRPr>
              </a:lvl3pPr>
              <a:lvl4pPr marL="1600200" indent="-228600" eaLnBrk="0" hangingPunct="0">
                <a:defRPr sz="1000">
                  <a:solidFill>
                    <a:schemeClr val="folHlink"/>
                  </a:solidFill>
                  <a:latin typeface="Arial Narrow" panose="020B0606020202030204" pitchFamily="34" charset="0"/>
                  <a:ea typeface="MS PGothic" panose="020B0600070205080204" pitchFamily="34" charset="-128"/>
                </a:defRPr>
              </a:lvl4pPr>
              <a:lvl5pPr marL="2057400" indent="-228600" eaLnBrk="0" hangingPunct="0">
                <a:defRPr sz="1000">
                  <a:solidFill>
                    <a:schemeClr val="folHlink"/>
                  </a:solidFill>
                  <a:latin typeface="Arial Narrow" panose="020B0606020202030204" pitchFamily="34" charset="0"/>
                  <a:ea typeface="MS PGothic" panose="020B0600070205080204" pitchFamily="34" charset="-128"/>
                </a:defRPr>
              </a:lvl5pPr>
              <a:lvl6pPr marL="25146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6pPr>
              <a:lvl7pPr marL="29718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7pPr>
              <a:lvl8pPr marL="34290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8pPr>
              <a:lvl9pPr marL="38862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9pPr>
            </a:lstStyle>
            <a:p>
              <a:pPr eaLnBrk="1" hangingPunct="1"/>
              <a:endParaRPr lang="en-US" altLang="en-US"/>
            </a:p>
          </p:txBody>
        </p:sp>
        <p:sp>
          <p:nvSpPr>
            <p:cNvPr id="7" name="AutoShape 26">
              <a:extLst>
                <a:ext uri="{FF2B5EF4-FFF2-40B4-BE49-F238E27FC236}">
                  <a16:creationId xmlns:a16="http://schemas.microsoft.com/office/drawing/2014/main" id="{3C68DB88-ECE1-4539-97CD-880BBA6A15E5}"/>
                </a:ext>
              </a:extLst>
            </p:cNvPr>
            <p:cNvSpPr>
              <a:spLocks noChangeArrowheads="1"/>
            </p:cNvSpPr>
            <p:nvPr/>
          </p:nvSpPr>
          <p:spPr bwMode="auto">
            <a:xfrm>
              <a:off x="2057400" y="2362200"/>
              <a:ext cx="3276600" cy="2209800"/>
            </a:xfrm>
            <a:prstGeom prst="flowChartAlternateProcess">
              <a:avLst/>
            </a:prstGeom>
            <a:solidFill>
              <a:srgbClr val="CCFFCC"/>
            </a:solidFill>
            <a:ln w="9525">
              <a:solidFill>
                <a:schemeClr val="tx1"/>
              </a:solidFill>
              <a:miter lim="800000"/>
              <a:headEnd/>
              <a:tailEnd/>
            </a:ln>
          </p:spPr>
          <p:txBody>
            <a:bodyPr wrap="none" anchor="ctr"/>
            <a:lstStyle>
              <a:lvl1pPr eaLnBrk="0" hangingPunct="0">
                <a:defRPr sz="1000">
                  <a:solidFill>
                    <a:schemeClr val="folHlink"/>
                  </a:solidFill>
                  <a:latin typeface="Arial Narrow" panose="020B0606020202030204" pitchFamily="34" charset="0"/>
                  <a:ea typeface="MS PGothic" panose="020B0600070205080204" pitchFamily="34" charset="-128"/>
                </a:defRPr>
              </a:lvl1pPr>
              <a:lvl2pPr marL="742950" indent="-285750" eaLnBrk="0" hangingPunct="0">
                <a:defRPr sz="1000">
                  <a:solidFill>
                    <a:schemeClr val="folHlink"/>
                  </a:solidFill>
                  <a:latin typeface="Arial Narrow" panose="020B0606020202030204" pitchFamily="34" charset="0"/>
                  <a:ea typeface="MS PGothic" panose="020B0600070205080204" pitchFamily="34" charset="-128"/>
                </a:defRPr>
              </a:lvl2pPr>
              <a:lvl3pPr marL="1143000" indent="-228600" eaLnBrk="0" hangingPunct="0">
                <a:defRPr sz="1000">
                  <a:solidFill>
                    <a:schemeClr val="folHlink"/>
                  </a:solidFill>
                  <a:latin typeface="Arial Narrow" panose="020B0606020202030204" pitchFamily="34" charset="0"/>
                  <a:ea typeface="MS PGothic" panose="020B0600070205080204" pitchFamily="34" charset="-128"/>
                </a:defRPr>
              </a:lvl3pPr>
              <a:lvl4pPr marL="1600200" indent="-228600" eaLnBrk="0" hangingPunct="0">
                <a:defRPr sz="1000">
                  <a:solidFill>
                    <a:schemeClr val="folHlink"/>
                  </a:solidFill>
                  <a:latin typeface="Arial Narrow" panose="020B0606020202030204" pitchFamily="34" charset="0"/>
                  <a:ea typeface="MS PGothic" panose="020B0600070205080204" pitchFamily="34" charset="-128"/>
                </a:defRPr>
              </a:lvl4pPr>
              <a:lvl5pPr marL="2057400" indent="-228600" eaLnBrk="0" hangingPunct="0">
                <a:defRPr sz="1000">
                  <a:solidFill>
                    <a:schemeClr val="folHlink"/>
                  </a:solidFill>
                  <a:latin typeface="Arial Narrow" panose="020B0606020202030204" pitchFamily="34" charset="0"/>
                  <a:ea typeface="MS PGothic" panose="020B0600070205080204" pitchFamily="34" charset="-128"/>
                </a:defRPr>
              </a:lvl5pPr>
              <a:lvl6pPr marL="25146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6pPr>
              <a:lvl7pPr marL="29718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7pPr>
              <a:lvl8pPr marL="34290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8pPr>
              <a:lvl9pPr marL="38862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9pPr>
            </a:lstStyle>
            <a:p>
              <a:pPr eaLnBrk="1" hangingPunct="1"/>
              <a:endParaRPr lang="en-US" altLang="en-US"/>
            </a:p>
          </p:txBody>
        </p:sp>
        <p:sp>
          <p:nvSpPr>
            <p:cNvPr id="8" name="Text Box 27">
              <a:extLst>
                <a:ext uri="{FF2B5EF4-FFF2-40B4-BE49-F238E27FC236}">
                  <a16:creationId xmlns:a16="http://schemas.microsoft.com/office/drawing/2014/main" id="{B8786ABB-7261-4899-98C9-464A3145ACBD}"/>
                </a:ext>
              </a:extLst>
            </p:cNvPr>
            <p:cNvSpPr txBox="1">
              <a:spLocks noChangeArrowheads="1"/>
            </p:cNvSpPr>
            <p:nvPr/>
          </p:nvSpPr>
          <p:spPr bwMode="auto">
            <a:xfrm>
              <a:off x="2998788" y="4643438"/>
              <a:ext cx="157321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000">
                  <a:solidFill>
                    <a:schemeClr val="folHlink"/>
                  </a:solidFill>
                  <a:latin typeface="Arial Narrow" panose="020B0606020202030204" pitchFamily="34" charset="0"/>
                  <a:ea typeface="MS PGothic" panose="020B0600070205080204" pitchFamily="34" charset="-128"/>
                </a:defRPr>
              </a:lvl1pPr>
              <a:lvl2pPr marL="742950" indent="-285750" eaLnBrk="0" hangingPunct="0">
                <a:defRPr sz="1000">
                  <a:solidFill>
                    <a:schemeClr val="folHlink"/>
                  </a:solidFill>
                  <a:latin typeface="Arial Narrow" panose="020B0606020202030204" pitchFamily="34" charset="0"/>
                  <a:ea typeface="MS PGothic" panose="020B0600070205080204" pitchFamily="34" charset="-128"/>
                </a:defRPr>
              </a:lvl2pPr>
              <a:lvl3pPr marL="1143000" indent="-228600" eaLnBrk="0" hangingPunct="0">
                <a:defRPr sz="1000">
                  <a:solidFill>
                    <a:schemeClr val="folHlink"/>
                  </a:solidFill>
                  <a:latin typeface="Arial Narrow" panose="020B0606020202030204" pitchFamily="34" charset="0"/>
                  <a:ea typeface="MS PGothic" panose="020B0600070205080204" pitchFamily="34" charset="-128"/>
                </a:defRPr>
              </a:lvl3pPr>
              <a:lvl4pPr marL="1600200" indent="-228600" eaLnBrk="0" hangingPunct="0">
                <a:defRPr sz="1000">
                  <a:solidFill>
                    <a:schemeClr val="folHlink"/>
                  </a:solidFill>
                  <a:latin typeface="Arial Narrow" panose="020B0606020202030204" pitchFamily="34" charset="0"/>
                  <a:ea typeface="MS PGothic" panose="020B0600070205080204" pitchFamily="34" charset="-128"/>
                </a:defRPr>
              </a:lvl4pPr>
              <a:lvl5pPr marL="2057400" indent="-228600" eaLnBrk="0" hangingPunct="0">
                <a:defRPr sz="1000">
                  <a:solidFill>
                    <a:schemeClr val="folHlink"/>
                  </a:solidFill>
                  <a:latin typeface="Arial Narrow" panose="020B0606020202030204" pitchFamily="34" charset="0"/>
                  <a:ea typeface="MS PGothic" panose="020B0600070205080204" pitchFamily="34" charset="-128"/>
                </a:defRPr>
              </a:lvl5pPr>
              <a:lvl6pPr marL="25146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6pPr>
              <a:lvl7pPr marL="29718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7pPr>
              <a:lvl8pPr marL="34290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8pPr>
              <a:lvl9pPr marL="38862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9pPr>
            </a:lstStyle>
            <a:p>
              <a:pPr eaLnBrk="1" hangingPunct="1"/>
              <a:r>
                <a:rPr lang="en-US" altLang="en-US" sz="1400" b="1">
                  <a:solidFill>
                    <a:schemeClr val="tx1"/>
                  </a:solidFill>
                  <a:latin typeface="Arial" panose="020B0604020202020204" pitchFamily="34" charset="0"/>
                </a:rPr>
                <a:t>x86 Architecture</a:t>
              </a:r>
            </a:p>
          </p:txBody>
        </p:sp>
        <p:sp>
          <p:nvSpPr>
            <p:cNvPr id="9" name="Text Box 28">
              <a:extLst>
                <a:ext uri="{FF2B5EF4-FFF2-40B4-BE49-F238E27FC236}">
                  <a16:creationId xmlns:a16="http://schemas.microsoft.com/office/drawing/2014/main" id="{E1288210-9AA9-41C2-B3CB-7F9FCBB6A7AD}"/>
                </a:ext>
              </a:extLst>
            </p:cNvPr>
            <p:cNvSpPr txBox="1">
              <a:spLocks noChangeArrowheads="1"/>
            </p:cNvSpPr>
            <p:nvPr/>
          </p:nvSpPr>
          <p:spPr bwMode="auto">
            <a:xfrm>
              <a:off x="2895600" y="4141788"/>
              <a:ext cx="1701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000">
                  <a:solidFill>
                    <a:schemeClr val="folHlink"/>
                  </a:solidFill>
                  <a:latin typeface="Arial Narrow" panose="020B0606020202030204" pitchFamily="34" charset="0"/>
                  <a:ea typeface="MS PGothic" panose="020B0600070205080204" pitchFamily="34" charset="-128"/>
                </a:defRPr>
              </a:lvl1pPr>
              <a:lvl2pPr marL="742950" indent="-285750" eaLnBrk="0" hangingPunct="0">
                <a:defRPr sz="1000">
                  <a:solidFill>
                    <a:schemeClr val="folHlink"/>
                  </a:solidFill>
                  <a:latin typeface="Arial Narrow" panose="020B0606020202030204" pitchFamily="34" charset="0"/>
                  <a:ea typeface="MS PGothic" panose="020B0600070205080204" pitchFamily="34" charset="-128"/>
                </a:defRPr>
              </a:lvl2pPr>
              <a:lvl3pPr marL="1143000" indent="-228600" eaLnBrk="0" hangingPunct="0">
                <a:defRPr sz="1000">
                  <a:solidFill>
                    <a:schemeClr val="folHlink"/>
                  </a:solidFill>
                  <a:latin typeface="Arial Narrow" panose="020B0606020202030204" pitchFamily="34" charset="0"/>
                  <a:ea typeface="MS PGothic" panose="020B0600070205080204" pitchFamily="34" charset="-128"/>
                </a:defRPr>
              </a:lvl3pPr>
              <a:lvl4pPr marL="1600200" indent="-228600" eaLnBrk="0" hangingPunct="0">
                <a:defRPr sz="1000">
                  <a:solidFill>
                    <a:schemeClr val="folHlink"/>
                  </a:solidFill>
                  <a:latin typeface="Arial Narrow" panose="020B0606020202030204" pitchFamily="34" charset="0"/>
                  <a:ea typeface="MS PGothic" panose="020B0600070205080204" pitchFamily="34" charset="-128"/>
                </a:defRPr>
              </a:lvl4pPr>
              <a:lvl5pPr marL="2057400" indent="-228600" eaLnBrk="0" hangingPunct="0">
                <a:defRPr sz="1000">
                  <a:solidFill>
                    <a:schemeClr val="folHlink"/>
                  </a:solidFill>
                  <a:latin typeface="Arial Narrow" panose="020B0606020202030204" pitchFamily="34" charset="0"/>
                  <a:ea typeface="MS PGothic" panose="020B0600070205080204" pitchFamily="34" charset="-128"/>
                </a:defRPr>
              </a:lvl5pPr>
              <a:lvl6pPr marL="25146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6pPr>
              <a:lvl7pPr marL="29718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7pPr>
              <a:lvl8pPr marL="34290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8pPr>
              <a:lvl9pPr marL="38862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9pPr>
            </a:lstStyle>
            <a:p>
              <a:pPr eaLnBrk="1" hangingPunct="1"/>
              <a:r>
                <a:rPr lang="en-US" altLang="en-US" sz="1400" b="1">
                  <a:solidFill>
                    <a:srgbClr val="006600"/>
                  </a:solidFill>
                  <a:latin typeface="Arial" panose="020B0604020202020204" pitchFamily="34" charset="0"/>
                </a:rPr>
                <a:t>Operating System</a:t>
              </a:r>
            </a:p>
          </p:txBody>
        </p:sp>
        <p:sp>
          <p:nvSpPr>
            <p:cNvPr id="10" name="AutoShape 29">
              <a:extLst>
                <a:ext uri="{FF2B5EF4-FFF2-40B4-BE49-F238E27FC236}">
                  <a16:creationId xmlns:a16="http://schemas.microsoft.com/office/drawing/2014/main" id="{AEB4FFBA-D1B3-4D6E-8611-83C6EFE8CCBC}"/>
                </a:ext>
              </a:extLst>
            </p:cNvPr>
            <p:cNvSpPr>
              <a:spLocks noChangeArrowheads="1"/>
            </p:cNvSpPr>
            <p:nvPr/>
          </p:nvSpPr>
          <p:spPr bwMode="auto">
            <a:xfrm>
              <a:off x="2133600" y="2438400"/>
              <a:ext cx="3124200" cy="1600200"/>
            </a:xfrm>
            <a:prstGeom prst="flowChartAlternateProcess">
              <a:avLst/>
            </a:prstGeom>
            <a:solidFill>
              <a:srgbClr val="F9D107"/>
            </a:solidFill>
            <a:ln w="9525">
              <a:solidFill>
                <a:schemeClr val="tx1"/>
              </a:solidFill>
              <a:miter lim="800000"/>
              <a:headEnd/>
              <a:tailEnd/>
            </a:ln>
          </p:spPr>
          <p:txBody>
            <a:bodyPr wrap="none" anchor="ctr"/>
            <a:lstStyle>
              <a:lvl1pPr eaLnBrk="0" hangingPunct="0">
                <a:defRPr sz="1000">
                  <a:solidFill>
                    <a:schemeClr val="folHlink"/>
                  </a:solidFill>
                  <a:latin typeface="Arial Narrow" panose="020B0606020202030204" pitchFamily="34" charset="0"/>
                  <a:ea typeface="MS PGothic" panose="020B0600070205080204" pitchFamily="34" charset="-128"/>
                </a:defRPr>
              </a:lvl1pPr>
              <a:lvl2pPr marL="742950" indent="-285750" eaLnBrk="0" hangingPunct="0">
                <a:defRPr sz="1000">
                  <a:solidFill>
                    <a:schemeClr val="folHlink"/>
                  </a:solidFill>
                  <a:latin typeface="Arial Narrow" panose="020B0606020202030204" pitchFamily="34" charset="0"/>
                  <a:ea typeface="MS PGothic" panose="020B0600070205080204" pitchFamily="34" charset="-128"/>
                </a:defRPr>
              </a:lvl2pPr>
              <a:lvl3pPr marL="1143000" indent="-228600" eaLnBrk="0" hangingPunct="0">
                <a:defRPr sz="1000">
                  <a:solidFill>
                    <a:schemeClr val="folHlink"/>
                  </a:solidFill>
                  <a:latin typeface="Arial Narrow" panose="020B0606020202030204" pitchFamily="34" charset="0"/>
                  <a:ea typeface="MS PGothic" panose="020B0600070205080204" pitchFamily="34" charset="-128"/>
                </a:defRPr>
              </a:lvl3pPr>
              <a:lvl4pPr marL="1600200" indent="-228600" eaLnBrk="0" hangingPunct="0">
                <a:defRPr sz="1000">
                  <a:solidFill>
                    <a:schemeClr val="folHlink"/>
                  </a:solidFill>
                  <a:latin typeface="Arial Narrow" panose="020B0606020202030204" pitchFamily="34" charset="0"/>
                  <a:ea typeface="MS PGothic" panose="020B0600070205080204" pitchFamily="34" charset="-128"/>
                </a:defRPr>
              </a:lvl4pPr>
              <a:lvl5pPr marL="2057400" indent="-228600" eaLnBrk="0" hangingPunct="0">
                <a:defRPr sz="1000">
                  <a:solidFill>
                    <a:schemeClr val="folHlink"/>
                  </a:solidFill>
                  <a:latin typeface="Arial Narrow" panose="020B0606020202030204" pitchFamily="34" charset="0"/>
                  <a:ea typeface="MS PGothic" panose="020B0600070205080204" pitchFamily="34" charset="-128"/>
                </a:defRPr>
              </a:lvl5pPr>
              <a:lvl6pPr marL="25146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6pPr>
              <a:lvl7pPr marL="29718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7pPr>
              <a:lvl8pPr marL="34290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8pPr>
              <a:lvl9pPr marL="38862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9pPr>
            </a:lstStyle>
            <a:p>
              <a:pPr eaLnBrk="1" hangingPunct="1"/>
              <a:endParaRPr lang="en-US" altLang="en-US"/>
            </a:p>
          </p:txBody>
        </p:sp>
        <p:sp>
          <p:nvSpPr>
            <p:cNvPr id="11" name="Text Box 30">
              <a:extLst>
                <a:ext uri="{FF2B5EF4-FFF2-40B4-BE49-F238E27FC236}">
                  <a16:creationId xmlns:a16="http://schemas.microsoft.com/office/drawing/2014/main" id="{22B87F3A-6207-4D1F-AA8B-2332B4D5FDBB}"/>
                </a:ext>
              </a:extLst>
            </p:cNvPr>
            <p:cNvSpPr txBox="1">
              <a:spLocks noChangeArrowheads="1"/>
            </p:cNvSpPr>
            <p:nvPr/>
          </p:nvSpPr>
          <p:spPr bwMode="auto">
            <a:xfrm>
              <a:off x="2895601" y="2946401"/>
              <a:ext cx="156686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000">
                  <a:solidFill>
                    <a:schemeClr val="folHlink"/>
                  </a:solidFill>
                  <a:latin typeface="Arial Narrow" panose="020B0606020202030204" pitchFamily="34" charset="0"/>
                  <a:ea typeface="MS PGothic" panose="020B0600070205080204" pitchFamily="34" charset="-128"/>
                </a:defRPr>
              </a:lvl1pPr>
              <a:lvl2pPr marL="742950" indent="-285750" eaLnBrk="0" hangingPunct="0">
                <a:defRPr sz="1000">
                  <a:solidFill>
                    <a:schemeClr val="folHlink"/>
                  </a:solidFill>
                  <a:latin typeface="Arial Narrow" panose="020B0606020202030204" pitchFamily="34" charset="0"/>
                  <a:ea typeface="MS PGothic" panose="020B0600070205080204" pitchFamily="34" charset="-128"/>
                </a:defRPr>
              </a:lvl2pPr>
              <a:lvl3pPr marL="1143000" indent="-228600" eaLnBrk="0" hangingPunct="0">
                <a:defRPr sz="1000">
                  <a:solidFill>
                    <a:schemeClr val="folHlink"/>
                  </a:solidFill>
                  <a:latin typeface="Arial Narrow" panose="020B0606020202030204" pitchFamily="34" charset="0"/>
                  <a:ea typeface="MS PGothic" panose="020B0600070205080204" pitchFamily="34" charset="-128"/>
                </a:defRPr>
              </a:lvl3pPr>
              <a:lvl4pPr marL="1600200" indent="-228600" eaLnBrk="0" hangingPunct="0">
                <a:defRPr sz="1000">
                  <a:solidFill>
                    <a:schemeClr val="folHlink"/>
                  </a:solidFill>
                  <a:latin typeface="Arial Narrow" panose="020B0606020202030204" pitchFamily="34" charset="0"/>
                  <a:ea typeface="MS PGothic" panose="020B0600070205080204" pitchFamily="34" charset="-128"/>
                </a:defRPr>
              </a:lvl4pPr>
              <a:lvl5pPr marL="2057400" indent="-228600" eaLnBrk="0" hangingPunct="0">
                <a:defRPr sz="1000">
                  <a:solidFill>
                    <a:schemeClr val="folHlink"/>
                  </a:solidFill>
                  <a:latin typeface="Arial Narrow" panose="020B0606020202030204" pitchFamily="34" charset="0"/>
                  <a:ea typeface="MS PGothic" panose="020B0600070205080204" pitchFamily="34" charset="-128"/>
                </a:defRPr>
              </a:lvl5pPr>
              <a:lvl6pPr marL="25146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6pPr>
              <a:lvl7pPr marL="29718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7pPr>
              <a:lvl8pPr marL="34290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8pPr>
              <a:lvl9pPr marL="38862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9pPr>
            </a:lstStyle>
            <a:p>
              <a:pPr eaLnBrk="1" hangingPunct="1"/>
              <a:r>
                <a:rPr lang="en-US" altLang="en-US" sz="2000" b="1">
                  <a:solidFill>
                    <a:schemeClr val="bg1"/>
                  </a:solidFill>
                  <a:latin typeface="Arial" panose="020B0604020202020204" pitchFamily="34" charset="0"/>
                </a:rPr>
                <a:t>Application</a:t>
              </a:r>
            </a:p>
          </p:txBody>
        </p:sp>
        <p:sp>
          <p:nvSpPr>
            <p:cNvPr id="12" name="Rectangle 31">
              <a:extLst>
                <a:ext uri="{FF2B5EF4-FFF2-40B4-BE49-F238E27FC236}">
                  <a16:creationId xmlns:a16="http://schemas.microsoft.com/office/drawing/2014/main" id="{68D09B2B-B3CA-497E-BA78-850CFEF2CDF3}"/>
                </a:ext>
              </a:extLst>
            </p:cNvPr>
            <p:cNvSpPr>
              <a:spLocks noChangeArrowheads="1"/>
            </p:cNvSpPr>
            <p:nvPr/>
          </p:nvSpPr>
          <p:spPr bwMode="auto">
            <a:xfrm>
              <a:off x="1905000" y="4953000"/>
              <a:ext cx="838200" cy="228600"/>
            </a:xfrm>
            <a:prstGeom prst="rect">
              <a:avLst/>
            </a:prstGeom>
            <a:solidFill>
              <a:srgbClr val="C0C0C0"/>
            </a:solidFill>
            <a:ln w="9525">
              <a:solidFill>
                <a:schemeClr val="tx1"/>
              </a:solidFill>
              <a:miter lim="800000"/>
              <a:headEnd/>
              <a:tailEnd/>
            </a:ln>
          </p:spPr>
          <p:txBody>
            <a:bodyPr wrap="none" anchor="ctr"/>
            <a:lstStyle>
              <a:lvl1pPr eaLnBrk="0" hangingPunct="0">
                <a:defRPr sz="1000">
                  <a:solidFill>
                    <a:schemeClr val="folHlink"/>
                  </a:solidFill>
                  <a:latin typeface="Arial Narrow" panose="020B0606020202030204" pitchFamily="34" charset="0"/>
                  <a:ea typeface="MS PGothic" panose="020B0600070205080204" pitchFamily="34" charset="-128"/>
                </a:defRPr>
              </a:lvl1pPr>
              <a:lvl2pPr marL="742950" indent="-285750" eaLnBrk="0" hangingPunct="0">
                <a:defRPr sz="1000">
                  <a:solidFill>
                    <a:schemeClr val="folHlink"/>
                  </a:solidFill>
                  <a:latin typeface="Arial Narrow" panose="020B0606020202030204" pitchFamily="34" charset="0"/>
                  <a:ea typeface="MS PGothic" panose="020B0600070205080204" pitchFamily="34" charset="-128"/>
                </a:defRPr>
              </a:lvl2pPr>
              <a:lvl3pPr marL="1143000" indent="-228600" eaLnBrk="0" hangingPunct="0">
                <a:defRPr sz="1000">
                  <a:solidFill>
                    <a:schemeClr val="folHlink"/>
                  </a:solidFill>
                  <a:latin typeface="Arial Narrow" panose="020B0606020202030204" pitchFamily="34" charset="0"/>
                  <a:ea typeface="MS PGothic" panose="020B0600070205080204" pitchFamily="34" charset="-128"/>
                </a:defRPr>
              </a:lvl3pPr>
              <a:lvl4pPr marL="1600200" indent="-228600" eaLnBrk="0" hangingPunct="0">
                <a:defRPr sz="1000">
                  <a:solidFill>
                    <a:schemeClr val="folHlink"/>
                  </a:solidFill>
                  <a:latin typeface="Arial Narrow" panose="020B0606020202030204" pitchFamily="34" charset="0"/>
                  <a:ea typeface="MS PGothic" panose="020B0600070205080204" pitchFamily="34" charset="-128"/>
                </a:defRPr>
              </a:lvl4pPr>
              <a:lvl5pPr marL="2057400" indent="-228600" eaLnBrk="0" hangingPunct="0">
                <a:defRPr sz="1000">
                  <a:solidFill>
                    <a:schemeClr val="folHlink"/>
                  </a:solidFill>
                  <a:latin typeface="Arial Narrow" panose="020B0606020202030204" pitchFamily="34" charset="0"/>
                  <a:ea typeface="MS PGothic" panose="020B0600070205080204" pitchFamily="34" charset="-128"/>
                </a:defRPr>
              </a:lvl5pPr>
              <a:lvl6pPr marL="25146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6pPr>
              <a:lvl7pPr marL="29718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7pPr>
              <a:lvl8pPr marL="34290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8pPr>
              <a:lvl9pPr marL="38862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9pPr>
            </a:lstStyle>
            <a:p>
              <a:pPr algn="ctr" eaLnBrk="1" hangingPunct="1"/>
              <a:r>
                <a:rPr lang="en-US" altLang="en-US" sz="1400" b="1">
                  <a:solidFill>
                    <a:schemeClr val="tx1"/>
                  </a:solidFill>
                  <a:latin typeface="Arial" panose="020B0604020202020204" pitchFamily="34" charset="0"/>
                </a:rPr>
                <a:t>CPU</a:t>
              </a:r>
            </a:p>
          </p:txBody>
        </p:sp>
        <p:sp>
          <p:nvSpPr>
            <p:cNvPr id="13" name="Rectangle 32">
              <a:extLst>
                <a:ext uri="{FF2B5EF4-FFF2-40B4-BE49-F238E27FC236}">
                  <a16:creationId xmlns:a16="http://schemas.microsoft.com/office/drawing/2014/main" id="{7B5825E5-85F8-48B4-9FE3-6657B0A2706C}"/>
                </a:ext>
              </a:extLst>
            </p:cNvPr>
            <p:cNvSpPr>
              <a:spLocks noChangeArrowheads="1"/>
            </p:cNvSpPr>
            <p:nvPr/>
          </p:nvSpPr>
          <p:spPr bwMode="auto">
            <a:xfrm>
              <a:off x="2819400" y="4953000"/>
              <a:ext cx="838200" cy="228600"/>
            </a:xfrm>
            <a:prstGeom prst="rect">
              <a:avLst/>
            </a:prstGeom>
            <a:solidFill>
              <a:srgbClr val="C0C0C0"/>
            </a:solidFill>
            <a:ln w="9525">
              <a:solidFill>
                <a:schemeClr val="tx1"/>
              </a:solidFill>
              <a:miter lim="800000"/>
              <a:headEnd/>
              <a:tailEnd/>
            </a:ln>
          </p:spPr>
          <p:txBody>
            <a:bodyPr wrap="none" anchor="ctr"/>
            <a:lstStyle>
              <a:lvl1pPr eaLnBrk="0" hangingPunct="0">
                <a:defRPr sz="1000">
                  <a:solidFill>
                    <a:schemeClr val="folHlink"/>
                  </a:solidFill>
                  <a:latin typeface="Arial Narrow" panose="020B0606020202030204" pitchFamily="34" charset="0"/>
                  <a:ea typeface="MS PGothic" panose="020B0600070205080204" pitchFamily="34" charset="-128"/>
                </a:defRPr>
              </a:lvl1pPr>
              <a:lvl2pPr marL="742950" indent="-285750" eaLnBrk="0" hangingPunct="0">
                <a:defRPr sz="1000">
                  <a:solidFill>
                    <a:schemeClr val="folHlink"/>
                  </a:solidFill>
                  <a:latin typeface="Arial Narrow" panose="020B0606020202030204" pitchFamily="34" charset="0"/>
                  <a:ea typeface="MS PGothic" panose="020B0600070205080204" pitchFamily="34" charset="-128"/>
                </a:defRPr>
              </a:lvl2pPr>
              <a:lvl3pPr marL="1143000" indent="-228600" eaLnBrk="0" hangingPunct="0">
                <a:defRPr sz="1000">
                  <a:solidFill>
                    <a:schemeClr val="folHlink"/>
                  </a:solidFill>
                  <a:latin typeface="Arial Narrow" panose="020B0606020202030204" pitchFamily="34" charset="0"/>
                  <a:ea typeface="MS PGothic" panose="020B0600070205080204" pitchFamily="34" charset="-128"/>
                </a:defRPr>
              </a:lvl3pPr>
              <a:lvl4pPr marL="1600200" indent="-228600" eaLnBrk="0" hangingPunct="0">
                <a:defRPr sz="1000">
                  <a:solidFill>
                    <a:schemeClr val="folHlink"/>
                  </a:solidFill>
                  <a:latin typeface="Arial Narrow" panose="020B0606020202030204" pitchFamily="34" charset="0"/>
                  <a:ea typeface="MS PGothic" panose="020B0600070205080204" pitchFamily="34" charset="-128"/>
                </a:defRPr>
              </a:lvl4pPr>
              <a:lvl5pPr marL="2057400" indent="-228600" eaLnBrk="0" hangingPunct="0">
                <a:defRPr sz="1000">
                  <a:solidFill>
                    <a:schemeClr val="folHlink"/>
                  </a:solidFill>
                  <a:latin typeface="Arial Narrow" panose="020B0606020202030204" pitchFamily="34" charset="0"/>
                  <a:ea typeface="MS PGothic" panose="020B0600070205080204" pitchFamily="34" charset="-128"/>
                </a:defRPr>
              </a:lvl5pPr>
              <a:lvl6pPr marL="25146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6pPr>
              <a:lvl7pPr marL="29718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7pPr>
              <a:lvl8pPr marL="34290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8pPr>
              <a:lvl9pPr marL="38862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9pPr>
            </a:lstStyle>
            <a:p>
              <a:pPr algn="ctr" eaLnBrk="1" hangingPunct="1"/>
              <a:r>
                <a:rPr lang="en-US" altLang="en-US" sz="1400" b="1">
                  <a:solidFill>
                    <a:schemeClr val="tx1"/>
                  </a:solidFill>
                  <a:latin typeface="Arial" panose="020B0604020202020204" pitchFamily="34" charset="0"/>
                </a:rPr>
                <a:t>Memory</a:t>
              </a:r>
            </a:p>
          </p:txBody>
        </p:sp>
        <p:sp>
          <p:nvSpPr>
            <p:cNvPr id="14" name="Rectangle 33">
              <a:extLst>
                <a:ext uri="{FF2B5EF4-FFF2-40B4-BE49-F238E27FC236}">
                  <a16:creationId xmlns:a16="http://schemas.microsoft.com/office/drawing/2014/main" id="{85EACACF-1258-4D6C-8364-51B3BC19685F}"/>
                </a:ext>
              </a:extLst>
            </p:cNvPr>
            <p:cNvSpPr>
              <a:spLocks noChangeArrowheads="1"/>
            </p:cNvSpPr>
            <p:nvPr/>
          </p:nvSpPr>
          <p:spPr bwMode="auto">
            <a:xfrm>
              <a:off x="3733800" y="4953000"/>
              <a:ext cx="838200" cy="228600"/>
            </a:xfrm>
            <a:prstGeom prst="rect">
              <a:avLst/>
            </a:prstGeom>
            <a:solidFill>
              <a:srgbClr val="C0C0C0"/>
            </a:solidFill>
            <a:ln w="9525">
              <a:solidFill>
                <a:schemeClr val="tx1"/>
              </a:solidFill>
              <a:miter lim="800000"/>
              <a:headEnd/>
              <a:tailEnd/>
            </a:ln>
          </p:spPr>
          <p:txBody>
            <a:bodyPr wrap="none" anchor="ctr"/>
            <a:lstStyle>
              <a:lvl1pPr eaLnBrk="0" hangingPunct="0">
                <a:defRPr sz="1000">
                  <a:solidFill>
                    <a:schemeClr val="folHlink"/>
                  </a:solidFill>
                  <a:latin typeface="Arial Narrow" panose="020B0606020202030204" pitchFamily="34" charset="0"/>
                  <a:ea typeface="MS PGothic" panose="020B0600070205080204" pitchFamily="34" charset="-128"/>
                </a:defRPr>
              </a:lvl1pPr>
              <a:lvl2pPr marL="742950" indent="-285750" eaLnBrk="0" hangingPunct="0">
                <a:defRPr sz="1000">
                  <a:solidFill>
                    <a:schemeClr val="folHlink"/>
                  </a:solidFill>
                  <a:latin typeface="Arial Narrow" panose="020B0606020202030204" pitchFamily="34" charset="0"/>
                  <a:ea typeface="MS PGothic" panose="020B0600070205080204" pitchFamily="34" charset="-128"/>
                </a:defRPr>
              </a:lvl2pPr>
              <a:lvl3pPr marL="1143000" indent="-228600" eaLnBrk="0" hangingPunct="0">
                <a:defRPr sz="1000">
                  <a:solidFill>
                    <a:schemeClr val="folHlink"/>
                  </a:solidFill>
                  <a:latin typeface="Arial Narrow" panose="020B0606020202030204" pitchFamily="34" charset="0"/>
                  <a:ea typeface="MS PGothic" panose="020B0600070205080204" pitchFamily="34" charset="-128"/>
                </a:defRPr>
              </a:lvl3pPr>
              <a:lvl4pPr marL="1600200" indent="-228600" eaLnBrk="0" hangingPunct="0">
                <a:defRPr sz="1000">
                  <a:solidFill>
                    <a:schemeClr val="folHlink"/>
                  </a:solidFill>
                  <a:latin typeface="Arial Narrow" panose="020B0606020202030204" pitchFamily="34" charset="0"/>
                  <a:ea typeface="MS PGothic" panose="020B0600070205080204" pitchFamily="34" charset="-128"/>
                </a:defRPr>
              </a:lvl4pPr>
              <a:lvl5pPr marL="2057400" indent="-228600" eaLnBrk="0" hangingPunct="0">
                <a:defRPr sz="1000">
                  <a:solidFill>
                    <a:schemeClr val="folHlink"/>
                  </a:solidFill>
                  <a:latin typeface="Arial Narrow" panose="020B0606020202030204" pitchFamily="34" charset="0"/>
                  <a:ea typeface="MS PGothic" panose="020B0600070205080204" pitchFamily="34" charset="-128"/>
                </a:defRPr>
              </a:lvl5pPr>
              <a:lvl6pPr marL="25146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6pPr>
              <a:lvl7pPr marL="29718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7pPr>
              <a:lvl8pPr marL="34290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8pPr>
              <a:lvl9pPr marL="38862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9pPr>
            </a:lstStyle>
            <a:p>
              <a:pPr algn="ctr" eaLnBrk="1" hangingPunct="1"/>
              <a:r>
                <a:rPr lang="en-US" altLang="en-US" sz="1400" b="1">
                  <a:solidFill>
                    <a:schemeClr val="tx1"/>
                  </a:solidFill>
                  <a:latin typeface="Arial" panose="020B0604020202020204" pitchFamily="34" charset="0"/>
                </a:rPr>
                <a:t>Disk</a:t>
              </a:r>
            </a:p>
          </p:txBody>
        </p:sp>
        <p:sp>
          <p:nvSpPr>
            <p:cNvPr id="15" name="Rectangle 34">
              <a:extLst>
                <a:ext uri="{FF2B5EF4-FFF2-40B4-BE49-F238E27FC236}">
                  <a16:creationId xmlns:a16="http://schemas.microsoft.com/office/drawing/2014/main" id="{A08573B3-52C2-487B-A152-6D3A21DE4881}"/>
                </a:ext>
              </a:extLst>
            </p:cNvPr>
            <p:cNvSpPr>
              <a:spLocks noChangeArrowheads="1"/>
            </p:cNvSpPr>
            <p:nvPr/>
          </p:nvSpPr>
          <p:spPr bwMode="auto">
            <a:xfrm>
              <a:off x="4648200" y="4953000"/>
              <a:ext cx="838200" cy="228600"/>
            </a:xfrm>
            <a:prstGeom prst="rect">
              <a:avLst/>
            </a:prstGeom>
            <a:solidFill>
              <a:srgbClr val="C0C0C0"/>
            </a:solidFill>
            <a:ln w="9525">
              <a:solidFill>
                <a:schemeClr val="tx1"/>
              </a:solidFill>
              <a:miter lim="800000"/>
              <a:headEnd/>
              <a:tailEnd/>
            </a:ln>
          </p:spPr>
          <p:txBody>
            <a:bodyPr wrap="none" anchor="ctr"/>
            <a:lstStyle>
              <a:lvl1pPr eaLnBrk="0" hangingPunct="0">
                <a:defRPr sz="1000">
                  <a:solidFill>
                    <a:schemeClr val="folHlink"/>
                  </a:solidFill>
                  <a:latin typeface="Arial Narrow" panose="020B0606020202030204" pitchFamily="34" charset="0"/>
                  <a:ea typeface="MS PGothic" panose="020B0600070205080204" pitchFamily="34" charset="-128"/>
                </a:defRPr>
              </a:lvl1pPr>
              <a:lvl2pPr marL="742950" indent="-285750" eaLnBrk="0" hangingPunct="0">
                <a:defRPr sz="1000">
                  <a:solidFill>
                    <a:schemeClr val="folHlink"/>
                  </a:solidFill>
                  <a:latin typeface="Arial Narrow" panose="020B0606020202030204" pitchFamily="34" charset="0"/>
                  <a:ea typeface="MS PGothic" panose="020B0600070205080204" pitchFamily="34" charset="-128"/>
                </a:defRPr>
              </a:lvl2pPr>
              <a:lvl3pPr marL="1143000" indent="-228600" eaLnBrk="0" hangingPunct="0">
                <a:defRPr sz="1000">
                  <a:solidFill>
                    <a:schemeClr val="folHlink"/>
                  </a:solidFill>
                  <a:latin typeface="Arial Narrow" panose="020B0606020202030204" pitchFamily="34" charset="0"/>
                  <a:ea typeface="MS PGothic" panose="020B0600070205080204" pitchFamily="34" charset="-128"/>
                </a:defRPr>
              </a:lvl3pPr>
              <a:lvl4pPr marL="1600200" indent="-228600" eaLnBrk="0" hangingPunct="0">
                <a:defRPr sz="1000">
                  <a:solidFill>
                    <a:schemeClr val="folHlink"/>
                  </a:solidFill>
                  <a:latin typeface="Arial Narrow" panose="020B0606020202030204" pitchFamily="34" charset="0"/>
                  <a:ea typeface="MS PGothic" panose="020B0600070205080204" pitchFamily="34" charset="-128"/>
                </a:defRPr>
              </a:lvl4pPr>
              <a:lvl5pPr marL="2057400" indent="-228600" eaLnBrk="0" hangingPunct="0">
                <a:defRPr sz="1000">
                  <a:solidFill>
                    <a:schemeClr val="folHlink"/>
                  </a:solidFill>
                  <a:latin typeface="Arial Narrow" panose="020B0606020202030204" pitchFamily="34" charset="0"/>
                  <a:ea typeface="MS PGothic" panose="020B0600070205080204" pitchFamily="34" charset="-128"/>
                </a:defRPr>
              </a:lvl5pPr>
              <a:lvl6pPr marL="25146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6pPr>
              <a:lvl7pPr marL="29718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7pPr>
              <a:lvl8pPr marL="34290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8pPr>
              <a:lvl9pPr marL="38862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9pPr>
            </a:lstStyle>
            <a:p>
              <a:pPr algn="ctr" eaLnBrk="1" hangingPunct="1"/>
              <a:r>
                <a:rPr lang="en-US" altLang="en-US" sz="1400" b="1">
                  <a:solidFill>
                    <a:schemeClr val="tx1"/>
                  </a:solidFill>
                  <a:latin typeface="Arial" panose="020B0604020202020204" pitchFamily="34" charset="0"/>
                </a:rPr>
                <a:t>Network</a:t>
              </a:r>
            </a:p>
          </p:txBody>
        </p:sp>
        <p:sp>
          <p:nvSpPr>
            <p:cNvPr id="16" name="Text Box 35">
              <a:extLst>
                <a:ext uri="{FF2B5EF4-FFF2-40B4-BE49-F238E27FC236}">
                  <a16:creationId xmlns:a16="http://schemas.microsoft.com/office/drawing/2014/main" id="{CD686673-68E5-44CE-8146-B913090D8B4E}"/>
                </a:ext>
              </a:extLst>
            </p:cNvPr>
            <p:cNvSpPr txBox="1">
              <a:spLocks noChangeArrowheads="1"/>
            </p:cNvSpPr>
            <p:nvPr/>
          </p:nvSpPr>
          <p:spPr bwMode="auto">
            <a:xfrm>
              <a:off x="1508505" y="5264698"/>
              <a:ext cx="36385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000">
                  <a:solidFill>
                    <a:schemeClr val="folHlink"/>
                  </a:solidFill>
                  <a:latin typeface="Arial Narrow" panose="020B0606020202030204" pitchFamily="34" charset="0"/>
                  <a:ea typeface="MS PGothic" panose="020B0600070205080204" pitchFamily="34" charset="-128"/>
                </a:defRPr>
              </a:lvl1pPr>
              <a:lvl2pPr marL="742950" indent="-285750" eaLnBrk="0" hangingPunct="0">
                <a:defRPr sz="1000">
                  <a:solidFill>
                    <a:schemeClr val="folHlink"/>
                  </a:solidFill>
                  <a:latin typeface="Arial Narrow" panose="020B0606020202030204" pitchFamily="34" charset="0"/>
                  <a:ea typeface="MS PGothic" panose="020B0600070205080204" pitchFamily="34" charset="-128"/>
                </a:defRPr>
              </a:lvl2pPr>
              <a:lvl3pPr marL="1143000" indent="-228600" eaLnBrk="0" hangingPunct="0">
                <a:defRPr sz="1000">
                  <a:solidFill>
                    <a:schemeClr val="folHlink"/>
                  </a:solidFill>
                  <a:latin typeface="Arial Narrow" panose="020B0606020202030204" pitchFamily="34" charset="0"/>
                  <a:ea typeface="MS PGothic" panose="020B0600070205080204" pitchFamily="34" charset="-128"/>
                </a:defRPr>
              </a:lvl3pPr>
              <a:lvl4pPr marL="1600200" indent="-228600" eaLnBrk="0" hangingPunct="0">
                <a:defRPr sz="1000">
                  <a:solidFill>
                    <a:schemeClr val="folHlink"/>
                  </a:solidFill>
                  <a:latin typeface="Arial Narrow" panose="020B0606020202030204" pitchFamily="34" charset="0"/>
                  <a:ea typeface="MS PGothic" panose="020B0600070205080204" pitchFamily="34" charset="-128"/>
                </a:defRPr>
              </a:lvl4pPr>
              <a:lvl5pPr marL="2057400" indent="-228600" eaLnBrk="0" hangingPunct="0">
                <a:defRPr sz="1000">
                  <a:solidFill>
                    <a:schemeClr val="folHlink"/>
                  </a:solidFill>
                  <a:latin typeface="Arial Narrow" panose="020B0606020202030204" pitchFamily="34" charset="0"/>
                  <a:ea typeface="MS PGothic" panose="020B0600070205080204" pitchFamily="34" charset="-128"/>
                </a:defRPr>
              </a:lvl5pPr>
              <a:lvl6pPr marL="25146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6pPr>
              <a:lvl7pPr marL="29718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7pPr>
              <a:lvl8pPr marL="34290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8pPr>
              <a:lvl9pPr marL="38862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9pPr>
            </a:lstStyle>
            <a:p>
              <a:pPr eaLnBrk="1" hangingPunct="1"/>
              <a:r>
                <a:rPr lang="en-US" altLang="en-US" sz="1800" b="1" dirty="0">
                  <a:solidFill>
                    <a:schemeClr val="tx1"/>
                  </a:solidFill>
                  <a:latin typeface="Arial" panose="020B0604020202020204" pitchFamily="34" charset="0"/>
                </a:rPr>
                <a:t>1 Physical Server, 1 Application</a:t>
              </a:r>
            </a:p>
          </p:txBody>
        </p:sp>
      </p:grpSp>
    </p:spTree>
    <p:extLst>
      <p:ext uri="{BB962C8B-B14F-4D97-AF65-F5344CB8AC3E}">
        <p14:creationId xmlns:p14="http://schemas.microsoft.com/office/powerpoint/2010/main" val="1058988232"/>
      </p:ext>
    </p:extLst>
  </p:cSld>
  <p:clrMapOvr>
    <a:masterClrMapping/>
  </p:clrMapOvr>
  <mc:AlternateContent xmlns:mc="http://schemas.openxmlformats.org/markup-compatibility/2006" xmlns:p14="http://schemas.microsoft.com/office/powerpoint/2010/main">
    <mc:Choice Requires="p14">
      <p:transition spd="slow" p14:dur="2000" advTm="403"/>
    </mc:Choice>
    <mc:Fallback xmlns="">
      <p:transition spd="slow" advTm="403"/>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04DFC5-7B35-2441-B986-F320A68E4BF1}"/>
              </a:ext>
            </a:extLst>
          </p:cNvPr>
          <p:cNvSpPr>
            <a:spLocks noGrp="1"/>
          </p:cNvSpPr>
          <p:nvPr>
            <p:ph type="title"/>
          </p:nvPr>
        </p:nvSpPr>
        <p:spPr/>
        <p:txBody>
          <a:bodyPr/>
          <a:lstStyle/>
          <a:p>
            <a:r>
              <a:rPr lang="en-US" altLang="en-US" dirty="0"/>
              <a:t>New Architecture: Virtual Server</a:t>
            </a:r>
            <a:endParaRPr lang="en-US" dirty="0"/>
          </a:p>
        </p:txBody>
      </p:sp>
      <p:sp>
        <p:nvSpPr>
          <p:cNvPr id="3" name="Text Placeholder 2"/>
          <p:cNvSpPr>
            <a:spLocks noGrp="1"/>
          </p:cNvSpPr>
          <p:nvPr>
            <p:ph type="body" idx="1"/>
          </p:nvPr>
        </p:nvSpPr>
        <p:spPr>
          <a:xfrm>
            <a:off x="96254" y="1200150"/>
            <a:ext cx="5398168" cy="3725700"/>
          </a:xfrm>
        </p:spPr>
        <p:txBody>
          <a:bodyPr>
            <a:noAutofit/>
          </a:bodyPr>
          <a:lstStyle/>
          <a:p>
            <a:pPr marL="0" indent="0">
              <a:buNone/>
            </a:pPr>
            <a:r>
              <a:rPr lang="de-CH" sz="3600" dirty="0">
                <a:solidFill>
                  <a:schemeClr val="bg1"/>
                </a:solidFill>
              </a:rPr>
              <a:t>     </a:t>
            </a:r>
            <a:r>
              <a:rPr lang="de-CH" sz="3400" dirty="0">
                <a:solidFill>
                  <a:schemeClr val="bg1"/>
                </a:solidFill>
              </a:rPr>
              <a:t>What</a:t>
            </a:r>
            <a:r>
              <a:rPr lang="de-CH" sz="3600" dirty="0">
                <a:solidFill>
                  <a:schemeClr val="bg1"/>
                </a:solidFill>
              </a:rPr>
              <a:t> is Docker?</a:t>
            </a:r>
            <a:endParaRPr lang="en-US" sz="3600" dirty="0">
              <a:solidFill>
                <a:schemeClr val="bg1"/>
              </a:solidFill>
            </a:endParaRPr>
          </a:p>
        </p:txBody>
      </p:sp>
      <p:sp>
        <p:nvSpPr>
          <p:cNvPr id="4" name="Text Placeholder 3"/>
          <p:cNvSpPr>
            <a:spLocks noGrp="1"/>
          </p:cNvSpPr>
          <p:nvPr>
            <p:ph type="body" sz="quarter" idx="4294967295"/>
          </p:nvPr>
        </p:nvSpPr>
        <p:spPr>
          <a:xfrm>
            <a:off x="192505" y="1535147"/>
            <a:ext cx="5092079" cy="3012790"/>
          </a:xfrm>
        </p:spPr>
        <p:txBody>
          <a:bodyPr>
            <a:normAutofit/>
          </a:bodyPr>
          <a:lstStyle/>
          <a:p>
            <a:pPr>
              <a:buFontTx/>
              <a:buNone/>
            </a:pPr>
            <a:r>
              <a:rPr lang="en-US" altLang="en-US" sz="2000" dirty="0">
                <a:solidFill>
                  <a:srgbClr val="0033CC"/>
                </a:solidFill>
              </a:rPr>
              <a:t>Virtualization Layer</a:t>
            </a:r>
            <a:r>
              <a:rPr lang="en-US" altLang="en-US" sz="2000" dirty="0"/>
              <a:t> </a:t>
            </a:r>
          </a:p>
          <a:p>
            <a:pPr lvl="1"/>
            <a:r>
              <a:rPr lang="en-US" altLang="en-US" sz="1400" dirty="0"/>
              <a:t>Addition of a virtualization layer called a “hypervisor”</a:t>
            </a:r>
          </a:p>
          <a:p>
            <a:pPr lvl="1"/>
            <a:r>
              <a:rPr lang="en-US" altLang="en-US" sz="1400" dirty="0"/>
              <a:t>Several servers can be deployed as Virtual Machines </a:t>
            </a:r>
            <a:br>
              <a:rPr lang="en-US" altLang="en-US" sz="1400" dirty="0"/>
            </a:br>
            <a:r>
              <a:rPr lang="en-US" altLang="en-US" sz="1400" dirty="0"/>
              <a:t>(VM) on each physical box</a:t>
            </a:r>
          </a:p>
          <a:p>
            <a:pPr lvl="1"/>
            <a:r>
              <a:rPr lang="en-US" altLang="en-US" sz="1400" dirty="0"/>
              <a:t>Each VM has its own operating system and application</a:t>
            </a:r>
          </a:p>
          <a:p>
            <a:pPr lvl="1"/>
            <a:r>
              <a:rPr lang="en-US" altLang="en-US" sz="1400" dirty="0"/>
              <a:t>Can run multiple, different operating systems on </a:t>
            </a:r>
            <a:br>
              <a:rPr lang="en-US" altLang="en-US" sz="1400" dirty="0"/>
            </a:br>
            <a:r>
              <a:rPr lang="en-US" altLang="en-US" sz="1400" dirty="0"/>
              <a:t>the same machine</a:t>
            </a:r>
          </a:p>
          <a:p>
            <a:pPr lvl="1"/>
            <a:r>
              <a:rPr lang="en-US" altLang="en-US" sz="1400" dirty="0"/>
              <a:t>If one VM fails, other VMs are unaffected</a:t>
            </a:r>
          </a:p>
          <a:p>
            <a:pPr marL="38100" indent="0" eaLnBrk="1" hangingPunct="1">
              <a:buNone/>
            </a:pPr>
            <a:endParaRPr lang="en-US" altLang="en-US" sz="1400" dirty="0"/>
          </a:p>
          <a:p>
            <a:pPr marL="0" indent="0">
              <a:buNone/>
            </a:pPr>
            <a:endParaRPr lang="en-US" sz="2000" dirty="0">
              <a:latin typeface="Arial" panose="020B0604020202020204" pitchFamily="34" charset="0"/>
              <a:cs typeface="Arial" panose="020B0604020202020204" pitchFamily="34" charset="0"/>
            </a:endParaRPr>
          </a:p>
        </p:txBody>
      </p:sp>
      <p:grpSp>
        <p:nvGrpSpPr>
          <p:cNvPr id="5" name="Group 4">
            <a:extLst>
              <a:ext uri="{FF2B5EF4-FFF2-40B4-BE49-F238E27FC236}">
                <a16:creationId xmlns:a16="http://schemas.microsoft.com/office/drawing/2014/main" id="{044549AD-E5A1-4E0F-A1E8-1239EB179939}"/>
              </a:ext>
            </a:extLst>
          </p:cNvPr>
          <p:cNvGrpSpPr/>
          <p:nvPr/>
        </p:nvGrpSpPr>
        <p:grpSpPr>
          <a:xfrm>
            <a:off x="5020551" y="1261167"/>
            <a:ext cx="4048512" cy="3830541"/>
            <a:chOff x="1752600" y="1752600"/>
            <a:chExt cx="5257800" cy="4752457"/>
          </a:xfrm>
        </p:grpSpPr>
        <p:sp>
          <p:nvSpPr>
            <p:cNvPr id="6" name="AutoShape 22">
              <a:extLst>
                <a:ext uri="{FF2B5EF4-FFF2-40B4-BE49-F238E27FC236}">
                  <a16:creationId xmlns:a16="http://schemas.microsoft.com/office/drawing/2014/main" id="{3A11CECA-7AB8-491C-B7AF-6653955DEEE8}"/>
                </a:ext>
              </a:extLst>
            </p:cNvPr>
            <p:cNvSpPr>
              <a:spLocks noChangeArrowheads="1"/>
            </p:cNvSpPr>
            <p:nvPr/>
          </p:nvSpPr>
          <p:spPr bwMode="auto">
            <a:xfrm>
              <a:off x="1752600" y="1752600"/>
              <a:ext cx="5257800" cy="3733800"/>
            </a:xfrm>
            <a:prstGeom prst="flowChartAlternateProcess">
              <a:avLst/>
            </a:prstGeom>
            <a:solidFill>
              <a:schemeClr val="bg2"/>
            </a:solidFill>
            <a:ln w="9525">
              <a:solidFill>
                <a:schemeClr val="tx1"/>
              </a:solidFill>
              <a:miter lim="800000"/>
              <a:headEnd/>
              <a:tailEnd/>
            </a:ln>
          </p:spPr>
          <p:txBody>
            <a:bodyPr wrap="none" anchor="ctr"/>
            <a:lstStyle>
              <a:lvl1pPr eaLnBrk="0" hangingPunct="0">
                <a:defRPr sz="1000">
                  <a:solidFill>
                    <a:schemeClr val="folHlink"/>
                  </a:solidFill>
                  <a:latin typeface="Arial Narrow" panose="020B0606020202030204" pitchFamily="34" charset="0"/>
                  <a:ea typeface="MS PGothic" panose="020B0600070205080204" pitchFamily="34" charset="-128"/>
                </a:defRPr>
              </a:lvl1pPr>
              <a:lvl2pPr marL="742950" indent="-285750" eaLnBrk="0" hangingPunct="0">
                <a:defRPr sz="1000">
                  <a:solidFill>
                    <a:schemeClr val="folHlink"/>
                  </a:solidFill>
                  <a:latin typeface="Arial Narrow" panose="020B0606020202030204" pitchFamily="34" charset="0"/>
                  <a:ea typeface="MS PGothic" panose="020B0600070205080204" pitchFamily="34" charset="-128"/>
                </a:defRPr>
              </a:lvl2pPr>
              <a:lvl3pPr marL="1143000" indent="-228600" eaLnBrk="0" hangingPunct="0">
                <a:defRPr sz="1000">
                  <a:solidFill>
                    <a:schemeClr val="folHlink"/>
                  </a:solidFill>
                  <a:latin typeface="Arial Narrow" panose="020B0606020202030204" pitchFamily="34" charset="0"/>
                  <a:ea typeface="MS PGothic" panose="020B0600070205080204" pitchFamily="34" charset="-128"/>
                </a:defRPr>
              </a:lvl3pPr>
              <a:lvl4pPr marL="1600200" indent="-228600" eaLnBrk="0" hangingPunct="0">
                <a:defRPr sz="1000">
                  <a:solidFill>
                    <a:schemeClr val="folHlink"/>
                  </a:solidFill>
                  <a:latin typeface="Arial Narrow" panose="020B0606020202030204" pitchFamily="34" charset="0"/>
                  <a:ea typeface="MS PGothic" panose="020B0600070205080204" pitchFamily="34" charset="-128"/>
                </a:defRPr>
              </a:lvl4pPr>
              <a:lvl5pPr marL="2057400" indent="-228600" eaLnBrk="0" hangingPunct="0">
                <a:defRPr sz="1000">
                  <a:solidFill>
                    <a:schemeClr val="folHlink"/>
                  </a:solidFill>
                  <a:latin typeface="Arial Narrow" panose="020B0606020202030204" pitchFamily="34" charset="0"/>
                  <a:ea typeface="MS PGothic" panose="020B0600070205080204" pitchFamily="34" charset="-128"/>
                </a:defRPr>
              </a:lvl5pPr>
              <a:lvl6pPr marL="25146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6pPr>
              <a:lvl7pPr marL="29718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7pPr>
              <a:lvl8pPr marL="34290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8pPr>
              <a:lvl9pPr marL="38862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9pPr>
            </a:lstStyle>
            <a:p>
              <a:pPr eaLnBrk="1" hangingPunct="1"/>
              <a:endParaRPr lang="en-US" altLang="en-US"/>
            </a:p>
          </p:txBody>
        </p:sp>
        <p:sp>
          <p:nvSpPr>
            <p:cNvPr id="7" name="AutoShape 4">
              <a:extLst>
                <a:ext uri="{FF2B5EF4-FFF2-40B4-BE49-F238E27FC236}">
                  <a16:creationId xmlns:a16="http://schemas.microsoft.com/office/drawing/2014/main" id="{E8118D1C-2B6A-4DF0-A142-697FFE5496AD}"/>
                </a:ext>
              </a:extLst>
            </p:cNvPr>
            <p:cNvSpPr>
              <a:spLocks noChangeArrowheads="1"/>
            </p:cNvSpPr>
            <p:nvPr/>
          </p:nvSpPr>
          <p:spPr bwMode="auto">
            <a:xfrm>
              <a:off x="1828800" y="1828800"/>
              <a:ext cx="5105400" cy="3048000"/>
            </a:xfrm>
            <a:prstGeom prst="flowChartAlternateProcess">
              <a:avLst/>
            </a:prstGeom>
            <a:solidFill>
              <a:srgbClr val="008000"/>
            </a:solidFill>
            <a:ln w="9525">
              <a:solidFill>
                <a:schemeClr val="tx1"/>
              </a:solidFill>
              <a:miter lim="800000"/>
              <a:headEnd/>
              <a:tailEnd/>
            </a:ln>
          </p:spPr>
          <p:txBody>
            <a:bodyPr wrap="none" anchor="ctr"/>
            <a:lstStyle>
              <a:lvl1pPr eaLnBrk="0" hangingPunct="0">
                <a:defRPr sz="1000">
                  <a:solidFill>
                    <a:schemeClr val="folHlink"/>
                  </a:solidFill>
                  <a:latin typeface="Arial Narrow" panose="020B0606020202030204" pitchFamily="34" charset="0"/>
                  <a:ea typeface="MS PGothic" panose="020B0600070205080204" pitchFamily="34" charset="-128"/>
                </a:defRPr>
              </a:lvl1pPr>
              <a:lvl2pPr marL="742950" indent="-285750" eaLnBrk="0" hangingPunct="0">
                <a:defRPr sz="1000">
                  <a:solidFill>
                    <a:schemeClr val="folHlink"/>
                  </a:solidFill>
                  <a:latin typeface="Arial Narrow" panose="020B0606020202030204" pitchFamily="34" charset="0"/>
                  <a:ea typeface="MS PGothic" panose="020B0600070205080204" pitchFamily="34" charset="-128"/>
                </a:defRPr>
              </a:lvl2pPr>
              <a:lvl3pPr marL="1143000" indent="-228600" eaLnBrk="0" hangingPunct="0">
                <a:defRPr sz="1000">
                  <a:solidFill>
                    <a:schemeClr val="folHlink"/>
                  </a:solidFill>
                  <a:latin typeface="Arial Narrow" panose="020B0606020202030204" pitchFamily="34" charset="0"/>
                  <a:ea typeface="MS PGothic" panose="020B0600070205080204" pitchFamily="34" charset="-128"/>
                </a:defRPr>
              </a:lvl3pPr>
              <a:lvl4pPr marL="1600200" indent="-228600" eaLnBrk="0" hangingPunct="0">
                <a:defRPr sz="1000">
                  <a:solidFill>
                    <a:schemeClr val="folHlink"/>
                  </a:solidFill>
                  <a:latin typeface="Arial Narrow" panose="020B0606020202030204" pitchFamily="34" charset="0"/>
                  <a:ea typeface="MS PGothic" panose="020B0600070205080204" pitchFamily="34" charset="-128"/>
                </a:defRPr>
              </a:lvl4pPr>
              <a:lvl5pPr marL="2057400" indent="-228600" eaLnBrk="0" hangingPunct="0">
                <a:defRPr sz="1000">
                  <a:solidFill>
                    <a:schemeClr val="folHlink"/>
                  </a:solidFill>
                  <a:latin typeface="Arial Narrow" panose="020B0606020202030204" pitchFamily="34" charset="0"/>
                  <a:ea typeface="MS PGothic" panose="020B0600070205080204" pitchFamily="34" charset="-128"/>
                </a:defRPr>
              </a:lvl5pPr>
              <a:lvl6pPr marL="25146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6pPr>
              <a:lvl7pPr marL="29718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7pPr>
              <a:lvl8pPr marL="34290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8pPr>
              <a:lvl9pPr marL="38862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9pPr>
            </a:lstStyle>
            <a:p>
              <a:pPr eaLnBrk="1" hangingPunct="1"/>
              <a:endParaRPr lang="en-US" altLang="en-US"/>
            </a:p>
          </p:txBody>
        </p:sp>
        <p:sp>
          <p:nvSpPr>
            <p:cNvPr id="8" name="AutoShape 14">
              <a:extLst>
                <a:ext uri="{FF2B5EF4-FFF2-40B4-BE49-F238E27FC236}">
                  <a16:creationId xmlns:a16="http://schemas.microsoft.com/office/drawing/2014/main" id="{01E55111-2F99-4B5B-8CAF-149C6768089E}"/>
                </a:ext>
              </a:extLst>
            </p:cNvPr>
            <p:cNvSpPr>
              <a:spLocks noChangeArrowheads="1"/>
            </p:cNvSpPr>
            <p:nvPr/>
          </p:nvSpPr>
          <p:spPr bwMode="auto">
            <a:xfrm>
              <a:off x="1905000" y="1905000"/>
              <a:ext cx="1600200" cy="2362200"/>
            </a:xfrm>
            <a:prstGeom prst="flowChartAlternateProcess">
              <a:avLst/>
            </a:prstGeom>
            <a:solidFill>
              <a:srgbClr val="C0C0C0"/>
            </a:solidFill>
            <a:ln w="9525">
              <a:solidFill>
                <a:schemeClr val="tx1"/>
              </a:solidFill>
              <a:miter lim="800000"/>
              <a:headEnd/>
              <a:tailEnd/>
            </a:ln>
          </p:spPr>
          <p:txBody>
            <a:bodyPr wrap="none" anchor="ctr"/>
            <a:lstStyle>
              <a:lvl1pPr eaLnBrk="0" hangingPunct="0">
                <a:defRPr sz="1000">
                  <a:solidFill>
                    <a:schemeClr val="folHlink"/>
                  </a:solidFill>
                  <a:latin typeface="Arial Narrow" panose="020B0606020202030204" pitchFamily="34" charset="0"/>
                  <a:ea typeface="MS PGothic" panose="020B0600070205080204" pitchFamily="34" charset="-128"/>
                </a:defRPr>
              </a:lvl1pPr>
              <a:lvl2pPr marL="742950" indent="-285750" eaLnBrk="0" hangingPunct="0">
                <a:defRPr sz="1000">
                  <a:solidFill>
                    <a:schemeClr val="folHlink"/>
                  </a:solidFill>
                  <a:latin typeface="Arial Narrow" panose="020B0606020202030204" pitchFamily="34" charset="0"/>
                  <a:ea typeface="MS PGothic" panose="020B0600070205080204" pitchFamily="34" charset="-128"/>
                </a:defRPr>
              </a:lvl2pPr>
              <a:lvl3pPr marL="1143000" indent="-228600" eaLnBrk="0" hangingPunct="0">
                <a:defRPr sz="1000">
                  <a:solidFill>
                    <a:schemeClr val="folHlink"/>
                  </a:solidFill>
                  <a:latin typeface="Arial Narrow" panose="020B0606020202030204" pitchFamily="34" charset="0"/>
                  <a:ea typeface="MS PGothic" panose="020B0600070205080204" pitchFamily="34" charset="-128"/>
                </a:defRPr>
              </a:lvl3pPr>
              <a:lvl4pPr marL="1600200" indent="-228600" eaLnBrk="0" hangingPunct="0">
                <a:defRPr sz="1000">
                  <a:solidFill>
                    <a:schemeClr val="folHlink"/>
                  </a:solidFill>
                  <a:latin typeface="Arial Narrow" panose="020B0606020202030204" pitchFamily="34" charset="0"/>
                  <a:ea typeface="MS PGothic" panose="020B0600070205080204" pitchFamily="34" charset="-128"/>
                </a:defRPr>
              </a:lvl4pPr>
              <a:lvl5pPr marL="2057400" indent="-228600" eaLnBrk="0" hangingPunct="0">
                <a:defRPr sz="1000">
                  <a:solidFill>
                    <a:schemeClr val="folHlink"/>
                  </a:solidFill>
                  <a:latin typeface="Arial Narrow" panose="020B0606020202030204" pitchFamily="34" charset="0"/>
                  <a:ea typeface="MS PGothic" panose="020B0600070205080204" pitchFamily="34" charset="-128"/>
                </a:defRPr>
              </a:lvl5pPr>
              <a:lvl6pPr marL="25146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6pPr>
              <a:lvl7pPr marL="29718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7pPr>
              <a:lvl8pPr marL="34290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8pPr>
              <a:lvl9pPr marL="38862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9pPr>
            </a:lstStyle>
            <a:p>
              <a:pPr eaLnBrk="1" hangingPunct="1"/>
              <a:endParaRPr lang="en-US" altLang="en-US"/>
            </a:p>
          </p:txBody>
        </p:sp>
        <p:sp>
          <p:nvSpPr>
            <p:cNvPr id="9" name="Text Box 6">
              <a:extLst>
                <a:ext uri="{FF2B5EF4-FFF2-40B4-BE49-F238E27FC236}">
                  <a16:creationId xmlns:a16="http://schemas.microsoft.com/office/drawing/2014/main" id="{11F1DC2E-F8BE-43AC-83A1-104FEAF629B8}"/>
                </a:ext>
              </a:extLst>
            </p:cNvPr>
            <p:cNvSpPr txBox="1">
              <a:spLocks noChangeArrowheads="1"/>
            </p:cNvSpPr>
            <p:nvPr/>
          </p:nvSpPr>
          <p:spPr bwMode="auto">
            <a:xfrm>
              <a:off x="3328987" y="4888824"/>
              <a:ext cx="177641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000">
                  <a:solidFill>
                    <a:schemeClr val="folHlink"/>
                  </a:solidFill>
                  <a:latin typeface="Arial Narrow" panose="020B0606020202030204" pitchFamily="34" charset="0"/>
                  <a:ea typeface="MS PGothic" panose="020B0600070205080204" pitchFamily="34" charset="-128"/>
                </a:defRPr>
              </a:lvl1pPr>
              <a:lvl2pPr marL="742950" indent="-285750" eaLnBrk="0" hangingPunct="0">
                <a:defRPr sz="1000">
                  <a:solidFill>
                    <a:schemeClr val="folHlink"/>
                  </a:solidFill>
                  <a:latin typeface="Arial Narrow" panose="020B0606020202030204" pitchFamily="34" charset="0"/>
                  <a:ea typeface="MS PGothic" panose="020B0600070205080204" pitchFamily="34" charset="-128"/>
                </a:defRPr>
              </a:lvl2pPr>
              <a:lvl3pPr marL="1143000" indent="-228600" eaLnBrk="0" hangingPunct="0">
                <a:defRPr sz="1000">
                  <a:solidFill>
                    <a:schemeClr val="folHlink"/>
                  </a:solidFill>
                  <a:latin typeface="Arial Narrow" panose="020B0606020202030204" pitchFamily="34" charset="0"/>
                  <a:ea typeface="MS PGothic" panose="020B0600070205080204" pitchFamily="34" charset="-128"/>
                </a:defRPr>
              </a:lvl3pPr>
              <a:lvl4pPr marL="1600200" indent="-228600" eaLnBrk="0" hangingPunct="0">
                <a:defRPr sz="1000">
                  <a:solidFill>
                    <a:schemeClr val="folHlink"/>
                  </a:solidFill>
                  <a:latin typeface="Arial Narrow" panose="020B0606020202030204" pitchFamily="34" charset="0"/>
                  <a:ea typeface="MS PGothic" panose="020B0600070205080204" pitchFamily="34" charset="-128"/>
                </a:defRPr>
              </a:lvl4pPr>
              <a:lvl5pPr marL="2057400" indent="-228600" eaLnBrk="0" hangingPunct="0">
                <a:defRPr sz="1000">
                  <a:solidFill>
                    <a:schemeClr val="folHlink"/>
                  </a:solidFill>
                  <a:latin typeface="Arial Narrow" panose="020B0606020202030204" pitchFamily="34" charset="0"/>
                  <a:ea typeface="MS PGothic" panose="020B0600070205080204" pitchFamily="34" charset="-128"/>
                </a:defRPr>
              </a:lvl5pPr>
              <a:lvl6pPr marL="25146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6pPr>
              <a:lvl7pPr marL="29718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7pPr>
              <a:lvl8pPr marL="34290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8pPr>
              <a:lvl9pPr marL="38862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9pPr>
            </a:lstStyle>
            <a:p>
              <a:pPr eaLnBrk="1" hangingPunct="1"/>
              <a:r>
                <a:rPr lang="en-US" altLang="en-US" sz="1600" b="1" dirty="0">
                  <a:solidFill>
                    <a:schemeClr val="tx1"/>
                  </a:solidFill>
                  <a:latin typeface="Arial" panose="020B0604020202020204" pitchFamily="34" charset="0"/>
                </a:rPr>
                <a:t>x86 Architecture</a:t>
              </a:r>
            </a:p>
          </p:txBody>
        </p:sp>
        <p:sp>
          <p:nvSpPr>
            <p:cNvPr id="10" name="AutoShape 5">
              <a:extLst>
                <a:ext uri="{FF2B5EF4-FFF2-40B4-BE49-F238E27FC236}">
                  <a16:creationId xmlns:a16="http://schemas.microsoft.com/office/drawing/2014/main" id="{2C70B710-9564-40E1-AD1A-5D4FD4F5E4D8}"/>
                </a:ext>
              </a:extLst>
            </p:cNvPr>
            <p:cNvSpPr>
              <a:spLocks noChangeArrowheads="1"/>
            </p:cNvSpPr>
            <p:nvPr/>
          </p:nvSpPr>
          <p:spPr bwMode="auto">
            <a:xfrm>
              <a:off x="1981200" y="1981200"/>
              <a:ext cx="1447800" cy="1447800"/>
            </a:xfrm>
            <a:prstGeom prst="flowChartAlternateProcess">
              <a:avLst/>
            </a:prstGeom>
            <a:solidFill>
              <a:srgbClr val="CCFFCC"/>
            </a:solidFill>
            <a:ln w="9525">
              <a:solidFill>
                <a:schemeClr val="tx1"/>
              </a:solidFill>
              <a:miter lim="800000"/>
              <a:headEnd/>
              <a:tailEnd/>
            </a:ln>
          </p:spPr>
          <p:txBody>
            <a:bodyPr wrap="none" anchor="ctr"/>
            <a:lstStyle>
              <a:lvl1pPr eaLnBrk="0" hangingPunct="0">
                <a:defRPr sz="1000">
                  <a:solidFill>
                    <a:schemeClr val="folHlink"/>
                  </a:solidFill>
                  <a:latin typeface="Arial Narrow" panose="020B0606020202030204" pitchFamily="34" charset="0"/>
                  <a:ea typeface="MS PGothic" panose="020B0600070205080204" pitchFamily="34" charset="-128"/>
                </a:defRPr>
              </a:lvl1pPr>
              <a:lvl2pPr marL="742950" indent="-285750" eaLnBrk="0" hangingPunct="0">
                <a:defRPr sz="1000">
                  <a:solidFill>
                    <a:schemeClr val="folHlink"/>
                  </a:solidFill>
                  <a:latin typeface="Arial Narrow" panose="020B0606020202030204" pitchFamily="34" charset="0"/>
                  <a:ea typeface="MS PGothic" panose="020B0600070205080204" pitchFamily="34" charset="-128"/>
                </a:defRPr>
              </a:lvl2pPr>
              <a:lvl3pPr marL="1143000" indent="-228600" eaLnBrk="0" hangingPunct="0">
                <a:defRPr sz="1000">
                  <a:solidFill>
                    <a:schemeClr val="folHlink"/>
                  </a:solidFill>
                  <a:latin typeface="Arial Narrow" panose="020B0606020202030204" pitchFamily="34" charset="0"/>
                  <a:ea typeface="MS PGothic" panose="020B0600070205080204" pitchFamily="34" charset="-128"/>
                </a:defRPr>
              </a:lvl3pPr>
              <a:lvl4pPr marL="1600200" indent="-228600" eaLnBrk="0" hangingPunct="0">
                <a:defRPr sz="1000">
                  <a:solidFill>
                    <a:schemeClr val="folHlink"/>
                  </a:solidFill>
                  <a:latin typeface="Arial Narrow" panose="020B0606020202030204" pitchFamily="34" charset="0"/>
                  <a:ea typeface="MS PGothic" panose="020B0600070205080204" pitchFamily="34" charset="-128"/>
                </a:defRPr>
              </a:lvl4pPr>
              <a:lvl5pPr marL="2057400" indent="-228600" eaLnBrk="0" hangingPunct="0">
                <a:defRPr sz="1000">
                  <a:solidFill>
                    <a:schemeClr val="folHlink"/>
                  </a:solidFill>
                  <a:latin typeface="Arial Narrow" panose="020B0606020202030204" pitchFamily="34" charset="0"/>
                  <a:ea typeface="MS PGothic" panose="020B0600070205080204" pitchFamily="34" charset="-128"/>
                </a:defRPr>
              </a:lvl5pPr>
              <a:lvl6pPr marL="25146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6pPr>
              <a:lvl7pPr marL="29718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7pPr>
              <a:lvl8pPr marL="34290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8pPr>
              <a:lvl9pPr marL="38862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9pPr>
            </a:lstStyle>
            <a:p>
              <a:pPr eaLnBrk="1" hangingPunct="1"/>
              <a:endParaRPr lang="en-US" altLang="en-US"/>
            </a:p>
          </p:txBody>
        </p:sp>
        <p:sp>
          <p:nvSpPr>
            <p:cNvPr id="11" name="AutoShape 8">
              <a:extLst>
                <a:ext uri="{FF2B5EF4-FFF2-40B4-BE49-F238E27FC236}">
                  <a16:creationId xmlns:a16="http://schemas.microsoft.com/office/drawing/2014/main" id="{DBD6D873-0356-42FF-9D41-BB6BFB433BD1}"/>
                </a:ext>
              </a:extLst>
            </p:cNvPr>
            <p:cNvSpPr>
              <a:spLocks noChangeArrowheads="1"/>
            </p:cNvSpPr>
            <p:nvPr/>
          </p:nvSpPr>
          <p:spPr bwMode="auto">
            <a:xfrm>
              <a:off x="2057400" y="2057400"/>
              <a:ext cx="1295400" cy="838200"/>
            </a:xfrm>
            <a:prstGeom prst="flowChartAlternateProcess">
              <a:avLst/>
            </a:prstGeom>
            <a:solidFill>
              <a:srgbClr val="F9D107"/>
            </a:solidFill>
            <a:ln w="9525">
              <a:solidFill>
                <a:schemeClr val="tx1"/>
              </a:solidFill>
              <a:miter lim="800000"/>
              <a:headEnd/>
              <a:tailEnd/>
            </a:ln>
          </p:spPr>
          <p:txBody>
            <a:bodyPr wrap="none" anchor="ctr"/>
            <a:lstStyle>
              <a:lvl1pPr eaLnBrk="0" hangingPunct="0">
                <a:defRPr sz="1000">
                  <a:solidFill>
                    <a:schemeClr val="folHlink"/>
                  </a:solidFill>
                  <a:latin typeface="Arial Narrow" panose="020B0606020202030204" pitchFamily="34" charset="0"/>
                  <a:ea typeface="MS PGothic" panose="020B0600070205080204" pitchFamily="34" charset="-128"/>
                </a:defRPr>
              </a:lvl1pPr>
              <a:lvl2pPr marL="742950" indent="-285750" eaLnBrk="0" hangingPunct="0">
                <a:defRPr sz="1000">
                  <a:solidFill>
                    <a:schemeClr val="folHlink"/>
                  </a:solidFill>
                  <a:latin typeface="Arial Narrow" panose="020B0606020202030204" pitchFamily="34" charset="0"/>
                  <a:ea typeface="MS PGothic" panose="020B0600070205080204" pitchFamily="34" charset="-128"/>
                </a:defRPr>
              </a:lvl2pPr>
              <a:lvl3pPr marL="1143000" indent="-228600" eaLnBrk="0" hangingPunct="0">
                <a:defRPr sz="1000">
                  <a:solidFill>
                    <a:schemeClr val="folHlink"/>
                  </a:solidFill>
                  <a:latin typeface="Arial Narrow" panose="020B0606020202030204" pitchFamily="34" charset="0"/>
                  <a:ea typeface="MS PGothic" panose="020B0600070205080204" pitchFamily="34" charset="-128"/>
                </a:defRPr>
              </a:lvl3pPr>
              <a:lvl4pPr marL="1600200" indent="-228600" eaLnBrk="0" hangingPunct="0">
                <a:defRPr sz="1000">
                  <a:solidFill>
                    <a:schemeClr val="folHlink"/>
                  </a:solidFill>
                  <a:latin typeface="Arial Narrow" panose="020B0606020202030204" pitchFamily="34" charset="0"/>
                  <a:ea typeface="MS PGothic" panose="020B0600070205080204" pitchFamily="34" charset="-128"/>
                </a:defRPr>
              </a:lvl4pPr>
              <a:lvl5pPr marL="2057400" indent="-228600" eaLnBrk="0" hangingPunct="0">
                <a:defRPr sz="1000">
                  <a:solidFill>
                    <a:schemeClr val="folHlink"/>
                  </a:solidFill>
                  <a:latin typeface="Arial Narrow" panose="020B0606020202030204" pitchFamily="34" charset="0"/>
                  <a:ea typeface="MS PGothic" panose="020B0600070205080204" pitchFamily="34" charset="-128"/>
                </a:defRPr>
              </a:lvl5pPr>
              <a:lvl6pPr marL="25146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6pPr>
              <a:lvl7pPr marL="29718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7pPr>
              <a:lvl8pPr marL="34290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8pPr>
              <a:lvl9pPr marL="38862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9pPr>
            </a:lstStyle>
            <a:p>
              <a:pPr eaLnBrk="1" hangingPunct="1"/>
              <a:endParaRPr lang="en-US" altLang="en-US"/>
            </a:p>
          </p:txBody>
        </p:sp>
        <p:sp>
          <p:nvSpPr>
            <p:cNvPr id="12" name="Text Box 9">
              <a:extLst>
                <a:ext uri="{FF2B5EF4-FFF2-40B4-BE49-F238E27FC236}">
                  <a16:creationId xmlns:a16="http://schemas.microsoft.com/office/drawing/2014/main" id="{BE63AE30-5F0D-441E-81C7-2EFE7A0B1C0A}"/>
                </a:ext>
              </a:extLst>
            </p:cNvPr>
            <p:cNvSpPr txBox="1">
              <a:spLocks noChangeArrowheads="1"/>
            </p:cNvSpPr>
            <p:nvPr/>
          </p:nvSpPr>
          <p:spPr bwMode="auto">
            <a:xfrm>
              <a:off x="2057400" y="2330449"/>
              <a:ext cx="1330698" cy="343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000">
                  <a:solidFill>
                    <a:schemeClr val="folHlink"/>
                  </a:solidFill>
                  <a:latin typeface="Arial Narrow" panose="020B0606020202030204" pitchFamily="34" charset="0"/>
                  <a:ea typeface="MS PGothic" panose="020B0600070205080204" pitchFamily="34" charset="-128"/>
                </a:defRPr>
              </a:lvl1pPr>
              <a:lvl2pPr marL="742950" indent="-285750" eaLnBrk="0" hangingPunct="0">
                <a:defRPr sz="1000">
                  <a:solidFill>
                    <a:schemeClr val="folHlink"/>
                  </a:solidFill>
                  <a:latin typeface="Arial Narrow" panose="020B0606020202030204" pitchFamily="34" charset="0"/>
                  <a:ea typeface="MS PGothic" panose="020B0600070205080204" pitchFamily="34" charset="-128"/>
                </a:defRPr>
              </a:lvl2pPr>
              <a:lvl3pPr marL="1143000" indent="-228600" eaLnBrk="0" hangingPunct="0">
                <a:defRPr sz="1000">
                  <a:solidFill>
                    <a:schemeClr val="folHlink"/>
                  </a:solidFill>
                  <a:latin typeface="Arial Narrow" panose="020B0606020202030204" pitchFamily="34" charset="0"/>
                  <a:ea typeface="MS PGothic" panose="020B0600070205080204" pitchFamily="34" charset="-128"/>
                </a:defRPr>
              </a:lvl3pPr>
              <a:lvl4pPr marL="1600200" indent="-228600" eaLnBrk="0" hangingPunct="0">
                <a:defRPr sz="1000">
                  <a:solidFill>
                    <a:schemeClr val="folHlink"/>
                  </a:solidFill>
                  <a:latin typeface="Arial Narrow" panose="020B0606020202030204" pitchFamily="34" charset="0"/>
                  <a:ea typeface="MS PGothic" panose="020B0600070205080204" pitchFamily="34" charset="-128"/>
                </a:defRPr>
              </a:lvl4pPr>
              <a:lvl5pPr marL="2057400" indent="-228600" eaLnBrk="0" hangingPunct="0">
                <a:defRPr sz="1000">
                  <a:solidFill>
                    <a:schemeClr val="folHlink"/>
                  </a:solidFill>
                  <a:latin typeface="Arial Narrow" panose="020B0606020202030204" pitchFamily="34" charset="0"/>
                  <a:ea typeface="MS PGothic" panose="020B0600070205080204" pitchFamily="34" charset="-128"/>
                </a:defRPr>
              </a:lvl5pPr>
              <a:lvl6pPr marL="25146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6pPr>
              <a:lvl7pPr marL="29718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7pPr>
              <a:lvl8pPr marL="34290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8pPr>
              <a:lvl9pPr marL="38862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9pPr>
            </a:lstStyle>
            <a:p>
              <a:pPr eaLnBrk="1" hangingPunct="1"/>
              <a:r>
                <a:rPr lang="en-US" altLang="en-US" sz="1200" b="1" dirty="0">
                  <a:solidFill>
                    <a:schemeClr val="bg1"/>
                  </a:solidFill>
                  <a:latin typeface="Arial" panose="020B0604020202020204" pitchFamily="34" charset="0"/>
                </a:rPr>
                <a:t>Application</a:t>
              </a:r>
            </a:p>
          </p:txBody>
        </p:sp>
        <p:sp>
          <p:nvSpPr>
            <p:cNvPr id="13" name="Text Box 7">
              <a:extLst>
                <a:ext uri="{FF2B5EF4-FFF2-40B4-BE49-F238E27FC236}">
                  <a16:creationId xmlns:a16="http://schemas.microsoft.com/office/drawing/2014/main" id="{70F7690E-5C66-48B6-AB99-7253B198D66C}"/>
                </a:ext>
              </a:extLst>
            </p:cNvPr>
            <p:cNvSpPr txBox="1">
              <a:spLocks noChangeArrowheads="1"/>
            </p:cNvSpPr>
            <p:nvPr/>
          </p:nvSpPr>
          <p:spPr bwMode="auto">
            <a:xfrm>
              <a:off x="2241550" y="2895600"/>
              <a:ext cx="8699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000">
                  <a:solidFill>
                    <a:schemeClr val="folHlink"/>
                  </a:solidFill>
                  <a:latin typeface="Arial Narrow" panose="020B0606020202030204" pitchFamily="34" charset="0"/>
                  <a:ea typeface="MS PGothic" panose="020B0600070205080204" pitchFamily="34" charset="-128"/>
                </a:defRPr>
              </a:lvl1pPr>
              <a:lvl2pPr marL="742950" indent="-285750" eaLnBrk="0" hangingPunct="0">
                <a:defRPr sz="1000">
                  <a:solidFill>
                    <a:schemeClr val="folHlink"/>
                  </a:solidFill>
                  <a:latin typeface="Arial Narrow" panose="020B0606020202030204" pitchFamily="34" charset="0"/>
                  <a:ea typeface="MS PGothic" panose="020B0600070205080204" pitchFamily="34" charset="-128"/>
                </a:defRPr>
              </a:lvl2pPr>
              <a:lvl3pPr marL="1143000" indent="-228600" eaLnBrk="0" hangingPunct="0">
                <a:defRPr sz="1000">
                  <a:solidFill>
                    <a:schemeClr val="folHlink"/>
                  </a:solidFill>
                  <a:latin typeface="Arial Narrow" panose="020B0606020202030204" pitchFamily="34" charset="0"/>
                  <a:ea typeface="MS PGothic" panose="020B0600070205080204" pitchFamily="34" charset="-128"/>
                </a:defRPr>
              </a:lvl3pPr>
              <a:lvl4pPr marL="1600200" indent="-228600" eaLnBrk="0" hangingPunct="0">
                <a:defRPr sz="1000">
                  <a:solidFill>
                    <a:schemeClr val="folHlink"/>
                  </a:solidFill>
                  <a:latin typeface="Arial Narrow" panose="020B0606020202030204" pitchFamily="34" charset="0"/>
                  <a:ea typeface="MS PGothic" panose="020B0600070205080204" pitchFamily="34" charset="-128"/>
                </a:defRPr>
              </a:lvl4pPr>
              <a:lvl5pPr marL="2057400" indent="-228600" eaLnBrk="0" hangingPunct="0">
                <a:defRPr sz="1000">
                  <a:solidFill>
                    <a:schemeClr val="folHlink"/>
                  </a:solidFill>
                  <a:latin typeface="Arial Narrow" panose="020B0606020202030204" pitchFamily="34" charset="0"/>
                  <a:ea typeface="MS PGothic" panose="020B0600070205080204" pitchFamily="34" charset="-128"/>
                </a:defRPr>
              </a:lvl5pPr>
              <a:lvl6pPr marL="25146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6pPr>
              <a:lvl7pPr marL="29718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7pPr>
              <a:lvl8pPr marL="34290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8pPr>
              <a:lvl9pPr marL="38862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9pPr>
            </a:lstStyle>
            <a:p>
              <a:pPr algn="ctr" eaLnBrk="1" hangingPunct="1"/>
              <a:r>
                <a:rPr lang="en-US" altLang="en-US" sz="1200" b="1">
                  <a:solidFill>
                    <a:srgbClr val="006600"/>
                  </a:solidFill>
                  <a:latin typeface="Arial" panose="020B0604020202020204" pitchFamily="34" charset="0"/>
                </a:rPr>
                <a:t>Microsoft</a:t>
              </a:r>
            </a:p>
            <a:p>
              <a:pPr algn="ctr" eaLnBrk="1" hangingPunct="1"/>
              <a:r>
                <a:rPr lang="en-US" altLang="en-US" sz="1200" b="1">
                  <a:solidFill>
                    <a:srgbClr val="006600"/>
                  </a:solidFill>
                  <a:latin typeface="Arial" panose="020B0604020202020204" pitchFamily="34" charset="0"/>
                </a:rPr>
                <a:t>OS</a:t>
              </a:r>
            </a:p>
          </p:txBody>
        </p:sp>
        <p:sp>
          <p:nvSpPr>
            <p:cNvPr id="14" name="Rectangle 15">
              <a:extLst>
                <a:ext uri="{FF2B5EF4-FFF2-40B4-BE49-F238E27FC236}">
                  <a16:creationId xmlns:a16="http://schemas.microsoft.com/office/drawing/2014/main" id="{DC6FDD61-1327-46EA-8E35-9B4A83914704}"/>
                </a:ext>
              </a:extLst>
            </p:cNvPr>
            <p:cNvSpPr>
              <a:spLocks noChangeArrowheads="1"/>
            </p:cNvSpPr>
            <p:nvPr/>
          </p:nvSpPr>
          <p:spPr bwMode="auto">
            <a:xfrm>
              <a:off x="1981200" y="3581400"/>
              <a:ext cx="685800" cy="228600"/>
            </a:xfrm>
            <a:prstGeom prst="rect">
              <a:avLst/>
            </a:prstGeom>
            <a:solidFill>
              <a:srgbClr val="C0C0C0"/>
            </a:solidFill>
            <a:ln w="9525">
              <a:solidFill>
                <a:schemeClr val="tx1"/>
              </a:solidFill>
              <a:miter lim="800000"/>
              <a:headEnd/>
              <a:tailEnd/>
            </a:ln>
          </p:spPr>
          <p:txBody>
            <a:bodyPr wrap="none" anchor="ctr"/>
            <a:lstStyle>
              <a:lvl1pPr eaLnBrk="0" hangingPunct="0">
                <a:defRPr sz="1000">
                  <a:solidFill>
                    <a:schemeClr val="folHlink"/>
                  </a:solidFill>
                  <a:latin typeface="Arial Narrow" panose="020B0606020202030204" pitchFamily="34" charset="0"/>
                  <a:ea typeface="MS PGothic" panose="020B0600070205080204" pitchFamily="34" charset="-128"/>
                </a:defRPr>
              </a:lvl1pPr>
              <a:lvl2pPr marL="742950" indent="-285750" eaLnBrk="0" hangingPunct="0">
                <a:defRPr sz="1000">
                  <a:solidFill>
                    <a:schemeClr val="folHlink"/>
                  </a:solidFill>
                  <a:latin typeface="Arial Narrow" panose="020B0606020202030204" pitchFamily="34" charset="0"/>
                  <a:ea typeface="MS PGothic" panose="020B0600070205080204" pitchFamily="34" charset="-128"/>
                </a:defRPr>
              </a:lvl2pPr>
              <a:lvl3pPr marL="1143000" indent="-228600" eaLnBrk="0" hangingPunct="0">
                <a:defRPr sz="1000">
                  <a:solidFill>
                    <a:schemeClr val="folHlink"/>
                  </a:solidFill>
                  <a:latin typeface="Arial Narrow" panose="020B0606020202030204" pitchFamily="34" charset="0"/>
                  <a:ea typeface="MS PGothic" panose="020B0600070205080204" pitchFamily="34" charset="-128"/>
                </a:defRPr>
              </a:lvl3pPr>
              <a:lvl4pPr marL="1600200" indent="-228600" eaLnBrk="0" hangingPunct="0">
                <a:defRPr sz="1000">
                  <a:solidFill>
                    <a:schemeClr val="folHlink"/>
                  </a:solidFill>
                  <a:latin typeface="Arial Narrow" panose="020B0606020202030204" pitchFamily="34" charset="0"/>
                  <a:ea typeface="MS PGothic" panose="020B0600070205080204" pitchFamily="34" charset="-128"/>
                </a:defRPr>
              </a:lvl4pPr>
              <a:lvl5pPr marL="2057400" indent="-228600" eaLnBrk="0" hangingPunct="0">
                <a:defRPr sz="1000">
                  <a:solidFill>
                    <a:schemeClr val="folHlink"/>
                  </a:solidFill>
                  <a:latin typeface="Arial Narrow" panose="020B0606020202030204" pitchFamily="34" charset="0"/>
                  <a:ea typeface="MS PGothic" panose="020B0600070205080204" pitchFamily="34" charset="-128"/>
                </a:defRPr>
              </a:lvl5pPr>
              <a:lvl6pPr marL="25146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6pPr>
              <a:lvl7pPr marL="29718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7pPr>
              <a:lvl8pPr marL="34290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8pPr>
              <a:lvl9pPr marL="38862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9pPr>
            </a:lstStyle>
            <a:p>
              <a:pPr algn="ctr" eaLnBrk="1" hangingPunct="1"/>
              <a:r>
                <a:rPr lang="en-US" altLang="en-US" b="1" dirty="0">
                  <a:solidFill>
                    <a:schemeClr val="tx1"/>
                  </a:solidFill>
                  <a:latin typeface="Arial" panose="020B0604020202020204" pitchFamily="34" charset="0"/>
                </a:rPr>
                <a:t>CPU</a:t>
              </a:r>
              <a:r>
                <a:rPr lang="en-US" altLang="en-US" sz="1200" b="1" dirty="0">
                  <a:solidFill>
                    <a:schemeClr val="tx1"/>
                  </a:solidFill>
                  <a:latin typeface="Arial" panose="020B0604020202020204" pitchFamily="34" charset="0"/>
                </a:rPr>
                <a:t> (s)</a:t>
              </a:r>
            </a:p>
          </p:txBody>
        </p:sp>
        <p:sp>
          <p:nvSpPr>
            <p:cNvPr id="15" name="Rectangle 19">
              <a:extLst>
                <a:ext uri="{FF2B5EF4-FFF2-40B4-BE49-F238E27FC236}">
                  <a16:creationId xmlns:a16="http://schemas.microsoft.com/office/drawing/2014/main" id="{6376FFA0-C863-496B-8351-7CFFFDF8857A}"/>
                </a:ext>
              </a:extLst>
            </p:cNvPr>
            <p:cNvSpPr>
              <a:spLocks noChangeArrowheads="1"/>
            </p:cNvSpPr>
            <p:nvPr/>
          </p:nvSpPr>
          <p:spPr bwMode="auto">
            <a:xfrm>
              <a:off x="1981200" y="3886200"/>
              <a:ext cx="685800" cy="228600"/>
            </a:xfrm>
            <a:prstGeom prst="rect">
              <a:avLst/>
            </a:prstGeom>
            <a:solidFill>
              <a:srgbClr val="C0C0C0"/>
            </a:solidFill>
            <a:ln w="9525">
              <a:solidFill>
                <a:schemeClr val="tx1"/>
              </a:solidFill>
              <a:miter lim="800000"/>
              <a:headEnd/>
              <a:tailEnd/>
            </a:ln>
          </p:spPr>
          <p:txBody>
            <a:bodyPr wrap="none" anchor="ctr"/>
            <a:lstStyle>
              <a:lvl1pPr eaLnBrk="0" hangingPunct="0">
                <a:defRPr sz="1000">
                  <a:solidFill>
                    <a:schemeClr val="folHlink"/>
                  </a:solidFill>
                  <a:latin typeface="Arial Narrow" panose="020B0606020202030204" pitchFamily="34" charset="0"/>
                  <a:ea typeface="MS PGothic" panose="020B0600070205080204" pitchFamily="34" charset="-128"/>
                </a:defRPr>
              </a:lvl1pPr>
              <a:lvl2pPr marL="742950" indent="-285750" eaLnBrk="0" hangingPunct="0">
                <a:defRPr sz="1000">
                  <a:solidFill>
                    <a:schemeClr val="folHlink"/>
                  </a:solidFill>
                  <a:latin typeface="Arial Narrow" panose="020B0606020202030204" pitchFamily="34" charset="0"/>
                  <a:ea typeface="MS PGothic" panose="020B0600070205080204" pitchFamily="34" charset="-128"/>
                </a:defRPr>
              </a:lvl2pPr>
              <a:lvl3pPr marL="1143000" indent="-228600" eaLnBrk="0" hangingPunct="0">
                <a:defRPr sz="1000">
                  <a:solidFill>
                    <a:schemeClr val="folHlink"/>
                  </a:solidFill>
                  <a:latin typeface="Arial Narrow" panose="020B0606020202030204" pitchFamily="34" charset="0"/>
                  <a:ea typeface="MS PGothic" panose="020B0600070205080204" pitchFamily="34" charset="-128"/>
                </a:defRPr>
              </a:lvl3pPr>
              <a:lvl4pPr marL="1600200" indent="-228600" eaLnBrk="0" hangingPunct="0">
                <a:defRPr sz="1000">
                  <a:solidFill>
                    <a:schemeClr val="folHlink"/>
                  </a:solidFill>
                  <a:latin typeface="Arial Narrow" panose="020B0606020202030204" pitchFamily="34" charset="0"/>
                  <a:ea typeface="MS PGothic" panose="020B0600070205080204" pitchFamily="34" charset="-128"/>
                </a:defRPr>
              </a:lvl4pPr>
              <a:lvl5pPr marL="2057400" indent="-228600" eaLnBrk="0" hangingPunct="0">
                <a:defRPr sz="1000">
                  <a:solidFill>
                    <a:schemeClr val="folHlink"/>
                  </a:solidFill>
                  <a:latin typeface="Arial Narrow" panose="020B0606020202030204" pitchFamily="34" charset="0"/>
                  <a:ea typeface="MS PGothic" panose="020B0600070205080204" pitchFamily="34" charset="-128"/>
                </a:defRPr>
              </a:lvl5pPr>
              <a:lvl6pPr marL="25146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6pPr>
              <a:lvl7pPr marL="29718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7pPr>
              <a:lvl8pPr marL="34290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8pPr>
              <a:lvl9pPr marL="38862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9pPr>
            </a:lstStyle>
            <a:p>
              <a:pPr algn="ctr" eaLnBrk="1" hangingPunct="1"/>
              <a:r>
                <a:rPr lang="en-US" altLang="en-US" b="1" dirty="0">
                  <a:solidFill>
                    <a:schemeClr val="tx1"/>
                  </a:solidFill>
                  <a:latin typeface="Arial" panose="020B0604020202020204" pitchFamily="34" charset="0"/>
                </a:rPr>
                <a:t>Memory</a:t>
              </a:r>
            </a:p>
          </p:txBody>
        </p:sp>
        <p:sp>
          <p:nvSpPr>
            <p:cNvPr id="16" name="Rectangle 20">
              <a:extLst>
                <a:ext uri="{FF2B5EF4-FFF2-40B4-BE49-F238E27FC236}">
                  <a16:creationId xmlns:a16="http://schemas.microsoft.com/office/drawing/2014/main" id="{89A4EF48-7711-4845-B10C-387BF693804C}"/>
                </a:ext>
              </a:extLst>
            </p:cNvPr>
            <p:cNvSpPr>
              <a:spLocks noChangeArrowheads="1"/>
            </p:cNvSpPr>
            <p:nvPr/>
          </p:nvSpPr>
          <p:spPr bwMode="auto">
            <a:xfrm>
              <a:off x="2743200" y="3581400"/>
              <a:ext cx="685800" cy="228600"/>
            </a:xfrm>
            <a:prstGeom prst="rect">
              <a:avLst/>
            </a:prstGeom>
            <a:solidFill>
              <a:srgbClr val="C0C0C0"/>
            </a:solidFill>
            <a:ln w="9525">
              <a:solidFill>
                <a:schemeClr val="tx1"/>
              </a:solidFill>
              <a:miter lim="800000"/>
              <a:headEnd/>
              <a:tailEnd/>
            </a:ln>
          </p:spPr>
          <p:txBody>
            <a:bodyPr wrap="none" anchor="ctr"/>
            <a:lstStyle>
              <a:lvl1pPr eaLnBrk="0" hangingPunct="0">
                <a:defRPr sz="1000">
                  <a:solidFill>
                    <a:schemeClr val="folHlink"/>
                  </a:solidFill>
                  <a:latin typeface="Arial Narrow" panose="020B0606020202030204" pitchFamily="34" charset="0"/>
                  <a:ea typeface="MS PGothic" panose="020B0600070205080204" pitchFamily="34" charset="-128"/>
                </a:defRPr>
              </a:lvl1pPr>
              <a:lvl2pPr marL="742950" indent="-285750" eaLnBrk="0" hangingPunct="0">
                <a:defRPr sz="1000">
                  <a:solidFill>
                    <a:schemeClr val="folHlink"/>
                  </a:solidFill>
                  <a:latin typeface="Arial Narrow" panose="020B0606020202030204" pitchFamily="34" charset="0"/>
                  <a:ea typeface="MS PGothic" panose="020B0600070205080204" pitchFamily="34" charset="-128"/>
                </a:defRPr>
              </a:lvl2pPr>
              <a:lvl3pPr marL="1143000" indent="-228600" eaLnBrk="0" hangingPunct="0">
                <a:defRPr sz="1000">
                  <a:solidFill>
                    <a:schemeClr val="folHlink"/>
                  </a:solidFill>
                  <a:latin typeface="Arial Narrow" panose="020B0606020202030204" pitchFamily="34" charset="0"/>
                  <a:ea typeface="MS PGothic" panose="020B0600070205080204" pitchFamily="34" charset="-128"/>
                </a:defRPr>
              </a:lvl3pPr>
              <a:lvl4pPr marL="1600200" indent="-228600" eaLnBrk="0" hangingPunct="0">
                <a:defRPr sz="1000">
                  <a:solidFill>
                    <a:schemeClr val="folHlink"/>
                  </a:solidFill>
                  <a:latin typeface="Arial Narrow" panose="020B0606020202030204" pitchFamily="34" charset="0"/>
                  <a:ea typeface="MS PGothic" panose="020B0600070205080204" pitchFamily="34" charset="-128"/>
                </a:defRPr>
              </a:lvl4pPr>
              <a:lvl5pPr marL="2057400" indent="-228600" eaLnBrk="0" hangingPunct="0">
                <a:defRPr sz="1000">
                  <a:solidFill>
                    <a:schemeClr val="folHlink"/>
                  </a:solidFill>
                  <a:latin typeface="Arial Narrow" panose="020B0606020202030204" pitchFamily="34" charset="0"/>
                  <a:ea typeface="MS PGothic" panose="020B0600070205080204" pitchFamily="34" charset="-128"/>
                </a:defRPr>
              </a:lvl5pPr>
              <a:lvl6pPr marL="25146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6pPr>
              <a:lvl7pPr marL="29718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7pPr>
              <a:lvl8pPr marL="34290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8pPr>
              <a:lvl9pPr marL="38862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9pPr>
            </a:lstStyle>
            <a:p>
              <a:pPr algn="ctr" eaLnBrk="1" hangingPunct="1"/>
              <a:r>
                <a:rPr lang="en-US" altLang="en-US" b="1" dirty="0" err="1">
                  <a:solidFill>
                    <a:schemeClr val="tx1"/>
                  </a:solidFill>
                  <a:latin typeface="Arial" panose="020B0604020202020204" pitchFamily="34" charset="0"/>
                </a:rPr>
                <a:t>vDisk</a:t>
              </a:r>
              <a:endParaRPr lang="en-US" altLang="en-US" b="1" dirty="0">
                <a:solidFill>
                  <a:schemeClr val="tx1"/>
                </a:solidFill>
                <a:latin typeface="Arial" panose="020B0604020202020204" pitchFamily="34" charset="0"/>
              </a:endParaRPr>
            </a:p>
          </p:txBody>
        </p:sp>
        <p:sp>
          <p:nvSpPr>
            <p:cNvPr id="17" name="Rectangle 21">
              <a:extLst>
                <a:ext uri="{FF2B5EF4-FFF2-40B4-BE49-F238E27FC236}">
                  <a16:creationId xmlns:a16="http://schemas.microsoft.com/office/drawing/2014/main" id="{5BAAE016-AC73-4209-828A-DC9826C99EC8}"/>
                </a:ext>
              </a:extLst>
            </p:cNvPr>
            <p:cNvSpPr>
              <a:spLocks noChangeArrowheads="1"/>
            </p:cNvSpPr>
            <p:nvPr/>
          </p:nvSpPr>
          <p:spPr bwMode="auto">
            <a:xfrm>
              <a:off x="2743200" y="3886200"/>
              <a:ext cx="685800" cy="228600"/>
            </a:xfrm>
            <a:prstGeom prst="rect">
              <a:avLst/>
            </a:prstGeom>
            <a:solidFill>
              <a:srgbClr val="C0C0C0"/>
            </a:solidFill>
            <a:ln w="9525">
              <a:solidFill>
                <a:schemeClr val="tx1"/>
              </a:solidFill>
              <a:miter lim="800000"/>
              <a:headEnd/>
              <a:tailEnd/>
            </a:ln>
          </p:spPr>
          <p:txBody>
            <a:bodyPr wrap="none" anchor="ctr"/>
            <a:lstStyle>
              <a:lvl1pPr eaLnBrk="0" hangingPunct="0">
                <a:defRPr sz="1000">
                  <a:solidFill>
                    <a:schemeClr val="folHlink"/>
                  </a:solidFill>
                  <a:latin typeface="Arial Narrow" panose="020B0606020202030204" pitchFamily="34" charset="0"/>
                  <a:ea typeface="MS PGothic" panose="020B0600070205080204" pitchFamily="34" charset="-128"/>
                </a:defRPr>
              </a:lvl1pPr>
              <a:lvl2pPr marL="742950" indent="-285750" eaLnBrk="0" hangingPunct="0">
                <a:defRPr sz="1000">
                  <a:solidFill>
                    <a:schemeClr val="folHlink"/>
                  </a:solidFill>
                  <a:latin typeface="Arial Narrow" panose="020B0606020202030204" pitchFamily="34" charset="0"/>
                  <a:ea typeface="MS PGothic" panose="020B0600070205080204" pitchFamily="34" charset="-128"/>
                </a:defRPr>
              </a:lvl2pPr>
              <a:lvl3pPr marL="1143000" indent="-228600" eaLnBrk="0" hangingPunct="0">
                <a:defRPr sz="1000">
                  <a:solidFill>
                    <a:schemeClr val="folHlink"/>
                  </a:solidFill>
                  <a:latin typeface="Arial Narrow" panose="020B0606020202030204" pitchFamily="34" charset="0"/>
                  <a:ea typeface="MS PGothic" panose="020B0600070205080204" pitchFamily="34" charset="-128"/>
                </a:defRPr>
              </a:lvl3pPr>
              <a:lvl4pPr marL="1600200" indent="-228600" eaLnBrk="0" hangingPunct="0">
                <a:defRPr sz="1000">
                  <a:solidFill>
                    <a:schemeClr val="folHlink"/>
                  </a:solidFill>
                  <a:latin typeface="Arial Narrow" panose="020B0606020202030204" pitchFamily="34" charset="0"/>
                  <a:ea typeface="MS PGothic" panose="020B0600070205080204" pitchFamily="34" charset="-128"/>
                </a:defRPr>
              </a:lvl4pPr>
              <a:lvl5pPr marL="2057400" indent="-228600" eaLnBrk="0" hangingPunct="0">
                <a:defRPr sz="1000">
                  <a:solidFill>
                    <a:schemeClr val="folHlink"/>
                  </a:solidFill>
                  <a:latin typeface="Arial Narrow" panose="020B0606020202030204" pitchFamily="34" charset="0"/>
                  <a:ea typeface="MS PGothic" panose="020B0600070205080204" pitchFamily="34" charset="-128"/>
                </a:defRPr>
              </a:lvl5pPr>
              <a:lvl6pPr marL="25146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6pPr>
              <a:lvl7pPr marL="29718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7pPr>
              <a:lvl8pPr marL="34290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8pPr>
              <a:lvl9pPr marL="38862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9pPr>
            </a:lstStyle>
            <a:p>
              <a:pPr algn="ctr" eaLnBrk="1" hangingPunct="1"/>
              <a:r>
                <a:rPr lang="en-US" altLang="en-US" b="1" dirty="0" err="1">
                  <a:solidFill>
                    <a:schemeClr val="tx1"/>
                  </a:solidFill>
                  <a:latin typeface="Arial" panose="020B0604020202020204" pitchFamily="34" charset="0"/>
                </a:rPr>
                <a:t>vLAN</a:t>
              </a:r>
              <a:endParaRPr lang="en-US" altLang="en-US" b="1" dirty="0">
                <a:solidFill>
                  <a:schemeClr val="tx1"/>
                </a:solidFill>
                <a:latin typeface="Arial" panose="020B0604020202020204" pitchFamily="34" charset="0"/>
              </a:endParaRPr>
            </a:p>
          </p:txBody>
        </p:sp>
        <p:sp>
          <p:nvSpPr>
            <p:cNvPr id="18" name="AutoShape 23">
              <a:extLst>
                <a:ext uri="{FF2B5EF4-FFF2-40B4-BE49-F238E27FC236}">
                  <a16:creationId xmlns:a16="http://schemas.microsoft.com/office/drawing/2014/main" id="{17B0C9A8-C877-47FC-9710-BA3FA5CB93F5}"/>
                </a:ext>
              </a:extLst>
            </p:cNvPr>
            <p:cNvSpPr>
              <a:spLocks noChangeArrowheads="1"/>
            </p:cNvSpPr>
            <p:nvPr/>
          </p:nvSpPr>
          <p:spPr bwMode="auto">
            <a:xfrm>
              <a:off x="5257800" y="1905000"/>
              <a:ext cx="1600200" cy="2362200"/>
            </a:xfrm>
            <a:prstGeom prst="flowChartAlternateProcess">
              <a:avLst/>
            </a:prstGeom>
            <a:solidFill>
              <a:srgbClr val="C0C0C0"/>
            </a:solidFill>
            <a:ln w="9525">
              <a:solidFill>
                <a:schemeClr val="tx1"/>
              </a:solidFill>
              <a:miter lim="800000"/>
              <a:headEnd/>
              <a:tailEnd/>
            </a:ln>
          </p:spPr>
          <p:txBody>
            <a:bodyPr wrap="none" anchor="ctr"/>
            <a:lstStyle>
              <a:lvl1pPr eaLnBrk="0" hangingPunct="0">
                <a:defRPr sz="1000">
                  <a:solidFill>
                    <a:schemeClr val="folHlink"/>
                  </a:solidFill>
                  <a:latin typeface="Arial Narrow" panose="020B0606020202030204" pitchFamily="34" charset="0"/>
                  <a:ea typeface="MS PGothic" panose="020B0600070205080204" pitchFamily="34" charset="-128"/>
                </a:defRPr>
              </a:lvl1pPr>
              <a:lvl2pPr marL="742950" indent="-285750" eaLnBrk="0" hangingPunct="0">
                <a:defRPr sz="1000">
                  <a:solidFill>
                    <a:schemeClr val="folHlink"/>
                  </a:solidFill>
                  <a:latin typeface="Arial Narrow" panose="020B0606020202030204" pitchFamily="34" charset="0"/>
                  <a:ea typeface="MS PGothic" panose="020B0600070205080204" pitchFamily="34" charset="-128"/>
                </a:defRPr>
              </a:lvl2pPr>
              <a:lvl3pPr marL="1143000" indent="-228600" eaLnBrk="0" hangingPunct="0">
                <a:defRPr sz="1000">
                  <a:solidFill>
                    <a:schemeClr val="folHlink"/>
                  </a:solidFill>
                  <a:latin typeface="Arial Narrow" panose="020B0606020202030204" pitchFamily="34" charset="0"/>
                  <a:ea typeface="MS PGothic" panose="020B0600070205080204" pitchFamily="34" charset="-128"/>
                </a:defRPr>
              </a:lvl3pPr>
              <a:lvl4pPr marL="1600200" indent="-228600" eaLnBrk="0" hangingPunct="0">
                <a:defRPr sz="1000">
                  <a:solidFill>
                    <a:schemeClr val="folHlink"/>
                  </a:solidFill>
                  <a:latin typeface="Arial Narrow" panose="020B0606020202030204" pitchFamily="34" charset="0"/>
                  <a:ea typeface="MS PGothic" panose="020B0600070205080204" pitchFamily="34" charset="-128"/>
                </a:defRPr>
              </a:lvl4pPr>
              <a:lvl5pPr marL="2057400" indent="-228600" eaLnBrk="0" hangingPunct="0">
                <a:defRPr sz="1000">
                  <a:solidFill>
                    <a:schemeClr val="folHlink"/>
                  </a:solidFill>
                  <a:latin typeface="Arial Narrow" panose="020B0606020202030204" pitchFamily="34" charset="0"/>
                  <a:ea typeface="MS PGothic" panose="020B0600070205080204" pitchFamily="34" charset="-128"/>
                </a:defRPr>
              </a:lvl5pPr>
              <a:lvl6pPr marL="25146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6pPr>
              <a:lvl7pPr marL="29718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7pPr>
              <a:lvl8pPr marL="34290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8pPr>
              <a:lvl9pPr marL="38862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9pPr>
            </a:lstStyle>
            <a:p>
              <a:pPr eaLnBrk="1" hangingPunct="1"/>
              <a:endParaRPr lang="en-US" altLang="en-US"/>
            </a:p>
          </p:txBody>
        </p:sp>
        <p:sp>
          <p:nvSpPr>
            <p:cNvPr id="19" name="AutoShape 24">
              <a:extLst>
                <a:ext uri="{FF2B5EF4-FFF2-40B4-BE49-F238E27FC236}">
                  <a16:creationId xmlns:a16="http://schemas.microsoft.com/office/drawing/2014/main" id="{D533BCA2-2891-4319-9FF6-59AEEF4C64D9}"/>
                </a:ext>
              </a:extLst>
            </p:cNvPr>
            <p:cNvSpPr>
              <a:spLocks noChangeArrowheads="1"/>
            </p:cNvSpPr>
            <p:nvPr/>
          </p:nvSpPr>
          <p:spPr bwMode="auto">
            <a:xfrm>
              <a:off x="5334000" y="1981200"/>
              <a:ext cx="1447800" cy="1447800"/>
            </a:xfrm>
            <a:prstGeom prst="flowChartAlternateProcess">
              <a:avLst/>
            </a:prstGeom>
            <a:solidFill>
              <a:srgbClr val="CCFFCC"/>
            </a:solidFill>
            <a:ln w="9525">
              <a:solidFill>
                <a:schemeClr val="tx1"/>
              </a:solidFill>
              <a:miter lim="800000"/>
              <a:headEnd/>
              <a:tailEnd/>
            </a:ln>
          </p:spPr>
          <p:txBody>
            <a:bodyPr wrap="none" anchor="ctr"/>
            <a:lstStyle>
              <a:lvl1pPr eaLnBrk="0" hangingPunct="0">
                <a:defRPr sz="1000">
                  <a:solidFill>
                    <a:schemeClr val="folHlink"/>
                  </a:solidFill>
                  <a:latin typeface="Arial Narrow" panose="020B0606020202030204" pitchFamily="34" charset="0"/>
                  <a:ea typeface="MS PGothic" panose="020B0600070205080204" pitchFamily="34" charset="-128"/>
                </a:defRPr>
              </a:lvl1pPr>
              <a:lvl2pPr marL="742950" indent="-285750" eaLnBrk="0" hangingPunct="0">
                <a:defRPr sz="1000">
                  <a:solidFill>
                    <a:schemeClr val="folHlink"/>
                  </a:solidFill>
                  <a:latin typeface="Arial Narrow" panose="020B0606020202030204" pitchFamily="34" charset="0"/>
                  <a:ea typeface="MS PGothic" panose="020B0600070205080204" pitchFamily="34" charset="-128"/>
                </a:defRPr>
              </a:lvl2pPr>
              <a:lvl3pPr marL="1143000" indent="-228600" eaLnBrk="0" hangingPunct="0">
                <a:defRPr sz="1000">
                  <a:solidFill>
                    <a:schemeClr val="folHlink"/>
                  </a:solidFill>
                  <a:latin typeface="Arial Narrow" panose="020B0606020202030204" pitchFamily="34" charset="0"/>
                  <a:ea typeface="MS PGothic" panose="020B0600070205080204" pitchFamily="34" charset="-128"/>
                </a:defRPr>
              </a:lvl3pPr>
              <a:lvl4pPr marL="1600200" indent="-228600" eaLnBrk="0" hangingPunct="0">
                <a:defRPr sz="1000">
                  <a:solidFill>
                    <a:schemeClr val="folHlink"/>
                  </a:solidFill>
                  <a:latin typeface="Arial Narrow" panose="020B0606020202030204" pitchFamily="34" charset="0"/>
                  <a:ea typeface="MS PGothic" panose="020B0600070205080204" pitchFamily="34" charset="-128"/>
                </a:defRPr>
              </a:lvl4pPr>
              <a:lvl5pPr marL="2057400" indent="-228600" eaLnBrk="0" hangingPunct="0">
                <a:defRPr sz="1000">
                  <a:solidFill>
                    <a:schemeClr val="folHlink"/>
                  </a:solidFill>
                  <a:latin typeface="Arial Narrow" panose="020B0606020202030204" pitchFamily="34" charset="0"/>
                  <a:ea typeface="MS PGothic" panose="020B0600070205080204" pitchFamily="34" charset="-128"/>
                </a:defRPr>
              </a:lvl5pPr>
              <a:lvl6pPr marL="25146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6pPr>
              <a:lvl7pPr marL="29718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7pPr>
              <a:lvl8pPr marL="34290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8pPr>
              <a:lvl9pPr marL="38862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9pPr>
            </a:lstStyle>
            <a:p>
              <a:pPr eaLnBrk="1" hangingPunct="1"/>
              <a:endParaRPr lang="en-US" altLang="en-US"/>
            </a:p>
          </p:txBody>
        </p:sp>
        <p:sp>
          <p:nvSpPr>
            <p:cNvPr id="20" name="AutoShape 25">
              <a:extLst>
                <a:ext uri="{FF2B5EF4-FFF2-40B4-BE49-F238E27FC236}">
                  <a16:creationId xmlns:a16="http://schemas.microsoft.com/office/drawing/2014/main" id="{01F05571-E84E-4F9B-87D8-67793DBF0426}"/>
                </a:ext>
              </a:extLst>
            </p:cNvPr>
            <p:cNvSpPr>
              <a:spLocks noChangeArrowheads="1"/>
            </p:cNvSpPr>
            <p:nvPr/>
          </p:nvSpPr>
          <p:spPr bwMode="auto">
            <a:xfrm>
              <a:off x="5410200" y="2057400"/>
              <a:ext cx="1295400" cy="838200"/>
            </a:xfrm>
            <a:prstGeom prst="flowChartAlternateProcess">
              <a:avLst/>
            </a:prstGeom>
            <a:solidFill>
              <a:srgbClr val="F9D107"/>
            </a:solidFill>
            <a:ln w="9525">
              <a:solidFill>
                <a:schemeClr val="tx1"/>
              </a:solidFill>
              <a:miter lim="800000"/>
              <a:headEnd/>
              <a:tailEnd/>
            </a:ln>
          </p:spPr>
          <p:txBody>
            <a:bodyPr wrap="none" anchor="ctr"/>
            <a:lstStyle>
              <a:lvl1pPr eaLnBrk="0" hangingPunct="0">
                <a:defRPr sz="1000">
                  <a:solidFill>
                    <a:schemeClr val="folHlink"/>
                  </a:solidFill>
                  <a:latin typeface="Arial Narrow" panose="020B0606020202030204" pitchFamily="34" charset="0"/>
                  <a:ea typeface="MS PGothic" panose="020B0600070205080204" pitchFamily="34" charset="-128"/>
                </a:defRPr>
              </a:lvl1pPr>
              <a:lvl2pPr marL="742950" indent="-285750" eaLnBrk="0" hangingPunct="0">
                <a:defRPr sz="1000">
                  <a:solidFill>
                    <a:schemeClr val="folHlink"/>
                  </a:solidFill>
                  <a:latin typeface="Arial Narrow" panose="020B0606020202030204" pitchFamily="34" charset="0"/>
                  <a:ea typeface="MS PGothic" panose="020B0600070205080204" pitchFamily="34" charset="-128"/>
                </a:defRPr>
              </a:lvl2pPr>
              <a:lvl3pPr marL="1143000" indent="-228600" eaLnBrk="0" hangingPunct="0">
                <a:defRPr sz="1000">
                  <a:solidFill>
                    <a:schemeClr val="folHlink"/>
                  </a:solidFill>
                  <a:latin typeface="Arial Narrow" panose="020B0606020202030204" pitchFamily="34" charset="0"/>
                  <a:ea typeface="MS PGothic" panose="020B0600070205080204" pitchFamily="34" charset="-128"/>
                </a:defRPr>
              </a:lvl3pPr>
              <a:lvl4pPr marL="1600200" indent="-228600" eaLnBrk="0" hangingPunct="0">
                <a:defRPr sz="1000">
                  <a:solidFill>
                    <a:schemeClr val="folHlink"/>
                  </a:solidFill>
                  <a:latin typeface="Arial Narrow" panose="020B0606020202030204" pitchFamily="34" charset="0"/>
                  <a:ea typeface="MS PGothic" panose="020B0600070205080204" pitchFamily="34" charset="-128"/>
                </a:defRPr>
              </a:lvl4pPr>
              <a:lvl5pPr marL="2057400" indent="-228600" eaLnBrk="0" hangingPunct="0">
                <a:defRPr sz="1000">
                  <a:solidFill>
                    <a:schemeClr val="folHlink"/>
                  </a:solidFill>
                  <a:latin typeface="Arial Narrow" panose="020B0606020202030204" pitchFamily="34" charset="0"/>
                  <a:ea typeface="MS PGothic" panose="020B0600070205080204" pitchFamily="34" charset="-128"/>
                </a:defRPr>
              </a:lvl5pPr>
              <a:lvl6pPr marL="25146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6pPr>
              <a:lvl7pPr marL="29718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7pPr>
              <a:lvl8pPr marL="34290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8pPr>
              <a:lvl9pPr marL="38862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9pPr>
            </a:lstStyle>
            <a:p>
              <a:pPr eaLnBrk="1" hangingPunct="1"/>
              <a:endParaRPr lang="en-US" altLang="en-US"/>
            </a:p>
          </p:txBody>
        </p:sp>
        <p:sp>
          <p:nvSpPr>
            <p:cNvPr id="21" name="Text Box 26">
              <a:extLst>
                <a:ext uri="{FF2B5EF4-FFF2-40B4-BE49-F238E27FC236}">
                  <a16:creationId xmlns:a16="http://schemas.microsoft.com/office/drawing/2014/main" id="{CA1B41AB-C3D3-49D7-8EFC-7709AC0685AD}"/>
                </a:ext>
              </a:extLst>
            </p:cNvPr>
            <p:cNvSpPr txBox="1">
              <a:spLocks noChangeArrowheads="1"/>
            </p:cNvSpPr>
            <p:nvPr/>
          </p:nvSpPr>
          <p:spPr bwMode="auto">
            <a:xfrm>
              <a:off x="5410200" y="2330449"/>
              <a:ext cx="1330698" cy="343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000">
                  <a:solidFill>
                    <a:schemeClr val="folHlink"/>
                  </a:solidFill>
                  <a:latin typeface="Arial Narrow" panose="020B0606020202030204" pitchFamily="34" charset="0"/>
                  <a:ea typeface="MS PGothic" panose="020B0600070205080204" pitchFamily="34" charset="-128"/>
                </a:defRPr>
              </a:lvl1pPr>
              <a:lvl2pPr marL="742950" indent="-285750" eaLnBrk="0" hangingPunct="0">
                <a:defRPr sz="1000">
                  <a:solidFill>
                    <a:schemeClr val="folHlink"/>
                  </a:solidFill>
                  <a:latin typeface="Arial Narrow" panose="020B0606020202030204" pitchFamily="34" charset="0"/>
                  <a:ea typeface="MS PGothic" panose="020B0600070205080204" pitchFamily="34" charset="-128"/>
                </a:defRPr>
              </a:lvl2pPr>
              <a:lvl3pPr marL="1143000" indent="-228600" eaLnBrk="0" hangingPunct="0">
                <a:defRPr sz="1000">
                  <a:solidFill>
                    <a:schemeClr val="folHlink"/>
                  </a:solidFill>
                  <a:latin typeface="Arial Narrow" panose="020B0606020202030204" pitchFamily="34" charset="0"/>
                  <a:ea typeface="MS PGothic" panose="020B0600070205080204" pitchFamily="34" charset="-128"/>
                </a:defRPr>
              </a:lvl3pPr>
              <a:lvl4pPr marL="1600200" indent="-228600" eaLnBrk="0" hangingPunct="0">
                <a:defRPr sz="1000">
                  <a:solidFill>
                    <a:schemeClr val="folHlink"/>
                  </a:solidFill>
                  <a:latin typeface="Arial Narrow" panose="020B0606020202030204" pitchFamily="34" charset="0"/>
                  <a:ea typeface="MS PGothic" panose="020B0600070205080204" pitchFamily="34" charset="-128"/>
                </a:defRPr>
              </a:lvl4pPr>
              <a:lvl5pPr marL="2057400" indent="-228600" eaLnBrk="0" hangingPunct="0">
                <a:defRPr sz="1000">
                  <a:solidFill>
                    <a:schemeClr val="folHlink"/>
                  </a:solidFill>
                  <a:latin typeface="Arial Narrow" panose="020B0606020202030204" pitchFamily="34" charset="0"/>
                  <a:ea typeface="MS PGothic" panose="020B0600070205080204" pitchFamily="34" charset="-128"/>
                </a:defRPr>
              </a:lvl5pPr>
              <a:lvl6pPr marL="25146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6pPr>
              <a:lvl7pPr marL="29718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7pPr>
              <a:lvl8pPr marL="34290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8pPr>
              <a:lvl9pPr marL="38862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9pPr>
            </a:lstStyle>
            <a:p>
              <a:pPr eaLnBrk="1" hangingPunct="1"/>
              <a:r>
                <a:rPr lang="en-US" altLang="en-US" sz="1200" b="1" dirty="0">
                  <a:solidFill>
                    <a:schemeClr val="bg1"/>
                  </a:solidFill>
                  <a:latin typeface="Arial" panose="020B0604020202020204" pitchFamily="34" charset="0"/>
                </a:rPr>
                <a:t>Application</a:t>
              </a:r>
            </a:p>
          </p:txBody>
        </p:sp>
        <p:sp>
          <p:nvSpPr>
            <p:cNvPr id="22" name="Text Box 27">
              <a:extLst>
                <a:ext uri="{FF2B5EF4-FFF2-40B4-BE49-F238E27FC236}">
                  <a16:creationId xmlns:a16="http://schemas.microsoft.com/office/drawing/2014/main" id="{84F26625-F0A1-48DF-8D4C-E095B5B75DC8}"/>
                </a:ext>
              </a:extLst>
            </p:cNvPr>
            <p:cNvSpPr txBox="1">
              <a:spLocks noChangeArrowheads="1"/>
            </p:cNvSpPr>
            <p:nvPr/>
          </p:nvSpPr>
          <p:spPr bwMode="auto">
            <a:xfrm>
              <a:off x="5589588" y="2895600"/>
              <a:ext cx="8699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000">
                  <a:solidFill>
                    <a:schemeClr val="folHlink"/>
                  </a:solidFill>
                  <a:latin typeface="Arial Narrow" panose="020B0606020202030204" pitchFamily="34" charset="0"/>
                  <a:ea typeface="MS PGothic" panose="020B0600070205080204" pitchFamily="34" charset="-128"/>
                </a:defRPr>
              </a:lvl1pPr>
              <a:lvl2pPr marL="742950" indent="-285750" eaLnBrk="0" hangingPunct="0">
                <a:defRPr sz="1000">
                  <a:solidFill>
                    <a:schemeClr val="folHlink"/>
                  </a:solidFill>
                  <a:latin typeface="Arial Narrow" panose="020B0606020202030204" pitchFamily="34" charset="0"/>
                  <a:ea typeface="MS PGothic" panose="020B0600070205080204" pitchFamily="34" charset="-128"/>
                </a:defRPr>
              </a:lvl2pPr>
              <a:lvl3pPr marL="1143000" indent="-228600" eaLnBrk="0" hangingPunct="0">
                <a:defRPr sz="1000">
                  <a:solidFill>
                    <a:schemeClr val="folHlink"/>
                  </a:solidFill>
                  <a:latin typeface="Arial Narrow" panose="020B0606020202030204" pitchFamily="34" charset="0"/>
                  <a:ea typeface="MS PGothic" panose="020B0600070205080204" pitchFamily="34" charset="-128"/>
                </a:defRPr>
              </a:lvl3pPr>
              <a:lvl4pPr marL="1600200" indent="-228600" eaLnBrk="0" hangingPunct="0">
                <a:defRPr sz="1000">
                  <a:solidFill>
                    <a:schemeClr val="folHlink"/>
                  </a:solidFill>
                  <a:latin typeface="Arial Narrow" panose="020B0606020202030204" pitchFamily="34" charset="0"/>
                  <a:ea typeface="MS PGothic" panose="020B0600070205080204" pitchFamily="34" charset="-128"/>
                </a:defRPr>
              </a:lvl4pPr>
              <a:lvl5pPr marL="2057400" indent="-228600" eaLnBrk="0" hangingPunct="0">
                <a:defRPr sz="1000">
                  <a:solidFill>
                    <a:schemeClr val="folHlink"/>
                  </a:solidFill>
                  <a:latin typeface="Arial Narrow" panose="020B0606020202030204" pitchFamily="34" charset="0"/>
                  <a:ea typeface="MS PGothic" panose="020B0600070205080204" pitchFamily="34" charset="-128"/>
                </a:defRPr>
              </a:lvl5pPr>
              <a:lvl6pPr marL="25146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6pPr>
              <a:lvl7pPr marL="29718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7pPr>
              <a:lvl8pPr marL="34290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8pPr>
              <a:lvl9pPr marL="38862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9pPr>
            </a:lstStyle>
            <a:p>
              <a:pPr algn="ctr" eaLnBrk="1" hangingPunct="1"/>
              <a:r>
                <a:rPr lang="en-US" altLang="en-US" sz="1200" b="1">
                  <a:solidFill>
                    <a:srgbClr val="006600"/>
                  </a:solidFill>
                  <a:latin typeface="Arial" panose="020B0604020202020204" pitchFamily="34" charset="0"/>
                </a:rPr>
                <a:t>Microsoft</a:t>
              </a:r>
            </a:p>
            <a:p>
              <a:pPr algn="ctr" eaLnBrk="1" hangingPunct="1"/>
              <a:r>
                <a:rPr lang="en-US" altLang="en-US" sz="1200" b="1">
                  <a:solidFill>
                    <a:srgbClr val="006600"/>
                  </a:solidFill>
                  <a:latin typeface="Arial" panose="020B0604020202020204" pitchFamily="34" charset="0"/>
                </a:rPr>
                <a:t>OS</a:t>
              </a:r>
            </a:p>
          </p:txBody>
        </p:sp>
        <p:sp>
          <p:nvSpPr>
            <p:cNvPr id="23" name="Rectangle 28">
              <a:extLst>
                <a:ext uri="{FF2B5EF4-FFF2-40B4-BE49-F238E27FC236}">
                  <a16:creationId xmlns:a16="http://schemas.microsoft.com/office/drawing/2014/main" id="{BC657501-8A47-4EDB-A678-DF1230C1E462}"/>
                </a:ext>
              </a:extLst>
            </p:cNvPr>
            <p:cNvSpPr>
              <a:spLocks noChangeArrowheads="1"/>
            </p:cNvSpPr>
            <p:nvPr/>
          </p:nvSpPr>
          <p:spPr bwMode="auto">
            <a:xfrm>
              <a:off x="5334000" y="3581400"/>
              <a:ext cx="685800" cy="228600"/>
            </a:xfrm>
            <a:prstGeom prst="rect">
              <a:avLst/>
            </a:prstGeom>
            <a:solidFill>
              <a:srgbClr val="C0C0C0"/>
            </a:solidFill>
            <a:ln w="9525">
              <a:solidFill>
                <a:schemeClr val="tx1"/>
              </a:solidFill>
              <a:miter lim="800000"/>
              <a:headEnd/>
              <a:tailEnd/>
            </a:ln>
          </p:spPr>
          <p:txBody>
            <a:bodyPr wrap="none" anchor="ctr"/>
            <a:lstStyle>
              <a:lvl1pPr eaLnBrk="0" hangingPunct="0">
                <a:defRPr sz="1000">
                  <a:solidFill>
                    <a:schemeClr val="folHlink"/>
                  </a:solidFill>
                  <a:latin typeface="Arial Narrow" panose="020B0606020202030204" pitchFamily="34" charset="0"/>
                  <a:ea typeface="MS PGothic" panose="020B0600070205080204" pitchFamily="34" charset="-128"/>
                </a:defRPr>
              </a:lvl1pPr>
              <a:lvl2pPr marL="742950" indent="-285750" eaLnBrk="0" hangingPunct="0">
                <a:defRPr sz="1000">
                  <a:solidFill>
                    <a:schemeClr val="folHlink"/>
                  </a:solidFill>
                  <a:latin typeface="Arial Narrow" panose="020B0606020202030204" pitchFamily="34" charset="0"/>
                  <a:ea typeface="MS PGothic" panose="020B0600070205080204" pitchFamily="34" charset="-128"/>
                </a:defRPr>
              </a:lvl2pPr>
              <a:lvl3pPr marL="1143000" indent="-228600" eaLnBrk="0" hangingPunct="0">
                <a:defRPr sz="1000">
                  <a:solidFill>
                    <a:schemeClr val="folHlink"/>
                  </a:solidFill>
                  <a:latin typeface="Arial Narrow" panose="020B0606020202030204" pitchFamily="34" charset="0"/>
                  <a:ea typeface="MS PGothic" panose="020B0600070205080204" pitchFamily="34" charset="-128"/>
                </a:defRPr>
              </a:lvl3pPr>
              <a:lvl4pPr marL="1600200" indent="-228600" eaLnBrk="0" hangingPunct="0">
                <a:defRPr sz="1000">
                  <a:solidFill>
                    <a:schemeClr val="folHlink"/>
                  </a:solidFill>
                  <a:latin typeface="Arial Narrow" panose="020B0606020202030204" pitchFamily="34" charset="0"/>
                  <a:ea typeface="MS PGothic" panose="020B0600070205080204" pitchFamily="34" charset="-128"/>
                </a:defRPr>
              </a:lvl4pPr>
              <a:lvl5pPr marL="2057400" indent="-228600" eaLnBrk="0" hangingPunct="0">
                <a:defRPr sz="1000">
                  <a:solidFill>
                    <a:schemeClr val="folHlink"/>
                  </a:solidFill>
                  <a:latin typeface="Arial Narrow" panose="020B0606020202030204" pitchFamily="34" charset="0"/>
                  <a:ea typeface="MS PGothic" panose="020B0600070205080204" pitchFamily="34" charset="-128"/>
                </a:defRPr>
              </a:lvl5pPr>
              <a:lvl6pPr marL="25146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6pPr>
              <a:lvl7pPr marL="29718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7pPr>
              <a:lvl8pPr marL="34290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8pPr>
              <a:lvl9pPr marL="38862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9pPr>
            </a:lstStyle>
            <a:p>
              <a:pPr algn="ctr" eaLnBrk="1" hangingPunct="1"/>
              <a:r>
                <a:rPr lang="en-US" altLang="en-US" b="1" dirty="0">
                  <a:solidFill>
                    <a:schemeClr val="tx1"/>
                  </a:solidFill>
                  <a:latin typeface="Arial" panose="020B0604020202020204" pitchFamily="34" charset="0"/>
                </a:rPr>
                <a:t>CPU</a:t>
              </a:r>
              <a:r>
                <a:rPr lang="en-US" altLang="en-US" sz="1200" b="1" dirty="0">
                  <a:solidFill>
                    <a:schemeClr val="tx1"/>
                  </a:solidFill>
                  <a:latin typeface="Arial" panose="020B0604020202020204" pitchFamily="34" charset="0"/>
                </a:rPr>
                <a:t> (s)</a:t>
              </a:r>
            </a:p>
          </p:txBody>
        </p:sp>
        <p:sp>
          <p:nvSpPr>
            <p:cNvPr id="24" name="Rectangle 29">
              <a:extLst>
                <a:ext uri="{FF2B5EF4-FFF2-40B4-BE49-F238E27FC236}">
                  <a16:creationId xmlns:a16="http://schemas.microsoft.com/office/drawing/2014/main" id="{9B3674C2-224F-4B54-8E9D-2FF423175F4D}"/>
                </a:ext>
              </a:extLst>
            </p:cNvPr>
            <p:cNvSpPr>
              <a:spLocks noChangeArrowheads="1"/>
            </p:cNvSpPr>
            <p:nvPr/>
          </p:nvSpPr>
          <p:spPr bwMode="auto">
            <a:xfrm>
              <a:off x="5334000" y="3886200"/>
              <a:ext cx="685800" cy="228600"/>
            </a:xfrm>
            <a:prstGeom prst="rect">
              <a:avLst/>
            </a:prstGeom>
            <a:solidFill>
              <a:srgbClr val="C0C0C0"/>
            </a:solidFill>
            <a:ln w="9525">
              <a:solidFill>
                <a:schemeClr val="tx1"/>
              </a:solidFill>
              <a:miter lim="800000"/>
              <a:headEnd/>
              <a:tailEnd/>
            </a:ln>
          </p:spPr>
          <p:txBody>
            <a:bodyPr wrap="none" anchor="ctr"/>
            <a:lstStyle>
              <a:lvl1pPr eaLnBrk="0" hangingPunct="0">
                <a:defRPr sz="1000">
                  <a:solidFill>
                    <a:schemeClr val="folHlink"/>
                  </a:solidFill>
                  <a:latin typeface="Arial Narrow" panose="020B0606020202030204" pitchFamily="34" charset="0"/>
                  <a:ea typeface="MS PGothic" panose="020B0600070205080204" pitchFamily="34" charset="-128"/>
                </a:defRPr>
              </a:lvl1pPr>
              <a:lvl2pPr marL="742950" indent="-285750" eaLnBrk="0" hangingPunct="0">
                <a:defRPr sz="1000">
                  <a:solidFill>
                    <a:schemeClr val="folHlink"/>
                  </a:solidFill>
                  <a:latin typeface="Arial Narrow" panose="020B0606020202030204" pitchFamily="34" charset="0"/>
                  <a:ea typeface="MS PGothic" panose="020B0600070205080204" pitchFamily="34" charset="-128"/>
                </a:defRPr>
              </a:lvl2pPr>
              <a:lvl3pPr marL="1143000" indent="-228600" eaLnBrk="0" hangingPunct="0">
                <a:defRPr sz="1000">
                  <a:solidFill>
                    <a:schemeClr val="folHlink"/>
                  </a:solidFill>
                  <a:latin typeface="Arial Narrow" panose="020B0606020202030204" pitchFamily="34" charset="0"/>
                  <a:ea typeface="MS PGothic" panose="020B0600070205080204" pitchFamily="34" charset="-128"/>
                </a:defRPr>
              </a:lvl3pPr>
              <a:lvl4pPr marL="1600200" indent="-228600" eaLnBrk="0" hangingPunct="0">
                <a:defRPr sz="1000">
                  <a:solidFill>
                    <a:schemeClr val="folHlink"/>
                  </a:solidFill>
                  <a:latin typeface="Arial Narrow" panose="020B0606020202030204" pitchFamily="34" charset="0"/>
                  <a:ea typeface="MS PGothic" panose="020B0600070205080204" pitchFamily="34" charset="-128"/>
                </a:defRPr>
              </a:lvl4pPr>
              <a:lvl5pPr marL="2057400" indent="-228600" eaLnBrk="0" hangingPunct="0">
                <a:defRPr sz="1000">
                  <a:solidFill>
                    <a:schemeClr val="folHlink"/>
                  </a:solidFill>
                  <a:latin typeface="Arial Narrow" panose="020B0606020202030204" pitchFamily="34" charset="0"/>
                  <a:ea typeface="MS PGothic" panose="020B0600070205080204" pitchFamily="34" charset="-128"/>
                </a:defRPr>
              </a:lvl5pPr>
              <a:lvl6pPr marL="25146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6pPr>
              <a:lvl7pPr marL="29718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7pPr>
              <a:lvl8pPr marL="34290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8pPr>
              <a:lvl9pPr marL="38862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9pPr>
            </a:lstStyle>
            <a:p>
              <a:pPr algn="ctr" eaLnBrk="1" hangingPunct="1"/>
              <a:r>
                <a:rPr lang="en-US" altLang="en-US" b="1" dirty="0">
                  <a:solidFill>
                    <a:schemeClr val="tx1"/>
                  </a:solidFill>
                  <a:latin typeface="Arial" panose="020B0604020202020204" pitchFamily="34" charset="0"/>
                </a:rPr>
                <a:t>Memory</a:t>
              </a:r>
            </a:p>
          </p:txBody>
        </p:sp>
        <p:sp>
          <p:nvSpPr>
            <p:cNvPr id="25" name="Rectangle 30">
              <a:extLst>
                <a:ext uri="{FF2B5EF4-FFF2-40B4-BE49-F238E27FC236}">
                  <a16:creationId xmlns:a16="http://schemas.microsoft.com/office/drawing/2014/main" id="{D3E16557-5551-4FBA-BC33-9143E25F4D0D}"/>
                </a:ext>
              </a:extLst>
            </p:cNvPr>
            <p:cNvSpPr>
              <a:spLocks noChangeArrowheads="1"/>
            </p:cNvSpPr>
            <p:nvPr/>
          </p:nvSpPr>
          <p:spPr bwMode="auto">
            <a:xfrm>
              <a:off x="6096000" y="3581400"/>
              <a:ext cx="685800" cy="228600"/>
            </a:xfrm>
            <a:prstGeom prst="rect">
              <a:avLst/>
            </a:prstGeom>
            <a:solidFill>
              <a:srgbClr val="C0C0C0"/>
            </a:solidFill>
            <a:ln w="9525">
              <a:solidFill>
                <a:schemeClr val="tx1"/>
              </a:solidFill>
              <a:miter lim="800000"/>
              <a:headEnd/>
              <a:tailEnd/>
            </a:ln>
          </p:spPr>
          <p:txBody>
            <a:bodyPr wrap="none" anchor="ctr"/>
            <a:lstStyle>
              <a:lvl1pPr eaLnBrk="0" hangingPunct="0">
                <a:defRPr sz="1000">
                  <a:solidFill>
                    <a:schemeClr val="folHlink"/>
                  </a:solidFill>
                  <a:latin typeface="Arial Narrow" panose="020B0606020202030204" pitchFamily="34" charset="0"/>
                  <a:ea typeface="MS PGothic" panose="020B0600070205080204" pitchFamily="34" charset="-128"/>
                </a:defRPr>
              </a:lvl1pPr>
              <a:lvl2pPr marL="742950" indent="-285750" eaLnBrk="0" hangingPunct="0">
                <a:defRPr sz="1000">
                  <a:solidFill>
                    <a:schemeClr val="folHlink"/>
                  </a:solidFill>
                  <a:latin typeface="Arial Narrow" panose="020B0606020202030204" pitchFamily="34" charset="0"/>
                  <a:ea typeface="MS PGothic" panose="020B0600070205080204" pitchFamily="34" charset="-128"/>
                </a:defRPr>
              </a:lvl2pPr>
              <a:lvl3pPr marL="1143000" indent="-228600" eaLnBrk="0" hangingPunct="0">
                <a:defRPr sz="1000">
                  <a:solidFill>
                    <a:schemeClr val="folHlink"/>
                  </a:solidFill>
                  <a:latin typeface="Arial Narrow" panose="020B0606020202030204" pitchFamily="34" charset="0"/>
                  <a:ea typeface="MS PGothic" panose="020B0600070205080204" pitchFamily="34" charset="-128"/>
                </a:defRPr>
              </a:lvl3pPr>
              <a:lvl4pPr marL="1600200" indent="-228600" eaLnBrk="0" hangingPunct="0">
                <a:defRPr sz="1000">
                  <a:solidFill>
                    <a:schemeClr val="folHlink"/>
                  </a:solidFill>
                  <a:latin typeface="Arial Narrow" panose="020B0606020202030204" pitchFamily="34" charset="0"/>
                  <a:ea typeface="MS PGothic" panose="020B0600070205080204" pitchFamily="34" charset="-128"/>
                </a:defRPr>
              </a:lvl4pPr>
              <a:lvl5pPr marL="2057400" indent="-228600" eaLnBrk="0" hangingPunct="0">
                <a:defRPr sz="1000">
                  <a:solidFill>
                    <a:schemeClr val="folHlink"/>
                  </a:solidFill>
                  <a:latin typeface="Arial Narrow" panose="020B0606020202030204" pitchFamily="34" charset="0"/>
                  <a:ea typeface="MS PGothic" panose="020B0600070205080204" pitchFamily="34" charset="-128"/>
                </a:defRPr>
              </a:lvl5pPr>
              <a:lvl6pPr marL="25146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6pPr>
              <a:lvl7pPr marL="29718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7pPr>
              <a:lvl8pPr marL="34290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8pPr>
              <a:lvl9pPr marL="38862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9pPr>
            </a:lstStyle>
            <a:p>
              <a:pPr algn="ctr" eaLnBrk="1" hangingPunct="1"/>
              <a:r>
                <a:rPr lang="en-US" altLang="en-US" b="1" dirty="0" err="1">
                  <a:solidFill>
                    <a:schemeClr val="tx1"/>
                  </a:solidFill>
                  <a:latin typeface="Arial" panose="020B0604020202020204" pitchFamily="34" charset="0"/>
                </a:rPr>
                <a:t>vDisk</a:t>
              </a:r>
              <a:endParaRPr lang="en-US" altLang="en-US" b="1" dirty="0">
                <a:solidFill>
                  <a:schemeClr val="tx1"/>
                </a:solidFill>
                <a:latin typeface="Arial" panose="020B0604020202020204" pitchFamily="34" charset="0"/>
              </a:endParaRPr>
            </a:p>
          </p:txBody>
        </p:sp>
        <p:sp>
          <p:nvSpPr>
            <p:cNvPr id="26" name="Rectangle 31">
              <a:extLst>
                <a:ext uri="{FF2B5EF4-FFF2-40B4-BE49-F238E27FC236}">
                  <a16:creationId xmlns:a16="http://schemas.microsoft.com/office/drawing/2014/main" id="{279BFA4B-445A-45E4-B27F-14FF15CD4C2E}"/>
                </a:ext>
              </a:extLst>
            </p:cNvPr>
            <p:cNvSpPr>
              <a:spLocks noChangeArrowheads="1"/>
            </p:cNvSpPr>
            <p:nvPr/>
          </p:nvSpPr>
          <p:spPr bwMode="auto">
            <a:xfrm>
              <a:off x="6096000" y="3886200"/>
              <a:ext cx="685800" cy="228600"/>
            </a:xfrm>
            <a:prstGeom prst="rect">
              <a:avLst/>
            </a:prstGeom>
            <a:solidFill>
              <a:srgbClr val="C0C0C0"/>
            </a:solidFill>
            <a:ln w="9525">
              <a:solidFill>
                <a:schemeClr val="tx1"/>
              </a:solidFill>
              <a:miter lim="800000"/>
              <a:headEnd/>
              <a:tailEnd/>
            </a:ln>
          </p:spPr>
          <p:txBody>
            <a:bodyPr wrap="none" anchor="ctr"/>
            <a:lstStyle>
              <a:lvl1pPr eaLnBrk="0" hangingPunct="0">
                <a:defRPr sz="1000">
                  <a:solidFill>
                    <a:schemeClr val="folHlink"/>
                  </a:solidFill>
                  <a:latin typeface="Arial Narrow" panose="020B0606020202030204" pitchFamily="34" charset="0"/>
                  <a:ea typeface="MS PGothic" panose="020B0600070205080204" pitchFamily="34" charset="-128"/>
                </a:defRPr>
              </a:lvl1pPr>
              <a:lvl2pPr marL="742950" indent="-285750" eaLnBrk="0" hangingPunct="0">
                <a:defRPr sz="1000">
                  <a:solidFill>
                    <a:schemeClr val="folHlink"/>
                  </a:solidFill>
                  <a:latin typeface="Arial Narrow" panose="020B0606020202030204" pitchFamily="34" charset="0"/>
                  <a:ea typeface="MS PGothic" panose="020B0600070205080204" pitchFamily="34" charset="-128"/>
                </a:defRPr>
              </a:lvl2pPr>
              <a:lvl3pPr marL="1143000" indent="-228600" eaLnBrk="0" hangingPunct="0">
                <a:defRPr sz="1000">
                  <a:solidFill>
                    <a:schemeClr val="folHlink"/>
                  </a:solidFill>
                  <a:latin typeface="Arial Narrow" panose="020B0606020202030204" pitchFamily="34" charset="0"/>
                  <a:ea typeface="MS PGothic" panose="020B0600070205080204" pitchFamily="34" charset="-128"/>
                </a:defRPr>
              </a:lvl3pPr>
              <a:lvl4pPr marL="1600200" indent="-228600" eaLnBrk="0" hangingPunct="0">
                <a:defRPr sz="1000">
                  <a:solidFill>
                    <a:schemeClr val="folHlink"/>
                  </a:solidFill>
                  <a:latin typeface="Arial Narrow" panose="020B0606020202030204" pitchFamily="34" charset="0"/>
                  <a:ea typeface="MS PGothic" panose="020B0600070205080204" pitchFamily="34" charset="-128"/>
                </a:defRPr>
              </a:lvl4pPr>
              <a:lvl5pPr marL="2057400" indent="-228600" eaLnBrk="0" hangingPunct="0">
                <a:defRPr sz="1000">
                  <a:solidFill>
                    <a:schemeClr val="folHlink"/>
                  </a:solidFill>
                  <a:latin typeface="Arial Narrow" panose="020B0606020202030204" pitchFamily="34" charset="0"/>
                  <a:ea typeface="MS PGothic" panose="020B0600070205080204" pitchFamily="34" charset="-128"/>
                </a:defRPr>
              </a:lvl5pPr>
              <a:lvl6pPr marL="25146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6pPr>
              <a:lvl7pPr marL="29718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7pPr>
              <a:lvl8pPr marL="34290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8pPr>
              <a:lvl9pPr marL="38862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9pPr>
            </a:lstStyle>
            <a:p>
              <a:pPr algn="ctr" eaLnBrk="1" hangingPunct="1"/>
              <a:r>
                <a:rPr lang="en-US" altLang="en-US" b="1" dirty="0" err="1">
                  <a:solidFill>
                    <a:schemeClr val="tx1"/>
                  </a:solidFill>
                  <a:latin typeface="Arial" panose="020B0604020202020204" pitchFamily="34" charset="0"/>
                </a:rPr>
                <a:t>vLAN</a:t>
              </a:r>
              <a:endParaRPr lang="en-US" altLang="en-US" b="1" dirty="0">
                <a:solidFill>
                  <a:schemeClr val="tx1"/>
                </a:solidFill>
                <a:latin typeface="Arial" panose="020B0604020202020204" pitchFamily="34" charset="0"/>
              </a:endParaRPr>
            </a:p>
          </p:txBody>
        </p:sp>
        <p:sp>
          <p:nvSpPr>
            <p:cNvPr id="27" name="AutoShape 32">
              <a:extLst>
                <a:ext uri="{FF2B5EF4-FFF2-40B4-BE49-F238E27FC236}">
                  <a16:creationId xmlns:a16="http://schemas.microsoft.com/office/drawing/2014/main" id="{C4762A8F-EB2B-4A0E-A449-4409DDD1D5CC}"/>
                </a:ext>
              </a:extLst>
            </p:cNvPr>
            <p:cNvSpPr>
              <a:spLocks noChangeArrowheads="1"/>
            </p:cNvSpPr>
            <p:nvPr/>
          </p:nvSpPr>
          <p:spPr bwMode="auto">
            <a:xfrm>
              <a:off x="3581400" y="1905000"/>
              <a:ext cx="1600200" cy="2362200"/>
            </a:xfrm>
            <a:prstGeom prst="flowChartAlternateProcess">
              <a:avLst/>
            </a:prstGeom>
            <a:solidFill>
              <a:srgbClr val="C0C0C0"/>
            </a:solidFill>
            <a:ln w="9525">
              <a:solidFill>
                <a:schemeClr val="tx1"/>
              </a:solidFill>
              <a:miter lim="800000"/>
              <a:headEnd/>
              <a:tailEnd/>
            </a:ln>
          </p:spPr>
          <p:txBody>
            <a:bodyPr wrap="none" anchor="ctr"/>
            <a:lstStyle>
              <a:lvl1pPr eaLnBrk="0" hangingPunct="0">
                <a:defRPr sz="1000">
                  <a:solidFill>
                    <a:schemeClr val="folHlink"/>
                  </a:solidFill>
                  <a:latin typeface="Arial Narrow" panose="020B0606020202030204" pitchFamily="34" charset="0"/>
                  <a:ea typeface="MS PGothic" panose="020B0600070205080204" pitchFamily="34" charset="-128"/>
                </a:defRPr>
              </a:lvl1pPr>
              <a:lvl2pPr marL="742950" indent="-285750" eaLnBrk="0" hangingPunct="0">
                <a:defRPr sz="1000">
                  <a:solidFill>
                    <a:schemeClr val="folHlink"/>
                  </a:solidFill>
                  <a:latin typeface="Arial Narrow" panose="020B0606020202030204" pitchFamily="34" charset="0"/>
                  <a:ea typeface="MS PGothic" panose="020B0600070205080204" pitchFamily="34" charset="-128"/>
                </a:defRPr>
              </a:lvl2pPr>
              <a:lvl3pPr marL="1143000" indent="-228600" eaLnBrk="0" hangingPunct="0">
                <a:defRPr sz="1000">
                  <a:solidFill>
                    <a:schemeClr val="folHlink"/>
                  </a:solidFill>
                  <a:latin typeface="Arial Narrow" panose="020B0606020202030204" pitchFamily="34" charset="0"/>
                  <a:ea typeface="MS PGothic" panose="020B0600070205080204" pitchFamily="34" charset="-128"/>
                </a:defRPr>
              </a:lvl3pPr>
              <a:lvl4pPr marL="1600200" indent="-228600" eaLnBrk="0" hangingPunct="0">
                <a:defRPr sz="1000">
                  <a:solidFill>
                    <a:schemeClr val="folHlink"/>
                  </a:solidFill>
                  <a:latin typeface="Arial Narrow" panose="020B0606020202030204" pitchFamily="34" charset="0"/>
                  <a:ea typeface="MS PGothic" panose="020B0600070205080204" pitchFamily="34" charset="-128"/>
                </a:defRPr>
              </a:lvl4pPr>
              <a:lvl5pPr marL="2057400" indent="-228600" eaLnBrk="0" hangingPunct="0">
                <a:defRPr sz="1000">
                  <a:solidFill>
                    <a:schemeClr val="folHlink"/>
                  </a:solidFill>
                  <a:latin typeface="Arial Narrow" panose="020B0606020202030204" pitchFamily="34" charset="0"/>
                  <a:ea typeface="MS PGothic" panose="020B0600070205080204" pitchFamily="34" charset="-128"/>
                </a:defRPr>
              </a:lvl5pPr>
              <a:lvl6pPr marL="25146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6pPr>
              <a:lvl7pPr marL="29718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7pPr>
              <a:lvl8pPr marL="34290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8pPr>
              <a:lvl9pPr marL="38862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9pPr>
            </a:lstStyle>
            <a:p>
              <a:pPr eaLnBrk="1" hangingPunct="1"/>
              <a:endParaRPr lang="en-US" altLang="en-US"/>
            </a:p>
          </p:txBody>
        </p:sp>
        <p:sp>
          <p:nvSpPr>
            <p:cNvPr id="28" name="AutoShape 33">
              <a:extLst>
                <a:ext uri="{FF2B5EF4-FFF2-40B4-BE49-F238E27FC236}">
                  <a16:creationId xmlns:a16="http://schemas.microsoft.com/office/drawing/2014/main" id="{C13D5DA2-1D02-49C2-8942-AE4A859E1485}"/>
                </a:ext>
              </a:extLst>
            </p:cNvPr>
            <p:cNvSpPr>
              <a:spLocks noChangeArrowheads="1"/>
            </p:cNvSpPr>
            <p:nvPr/>
          </p:nvSpPr>
          <p:spPr bwMode="auto">
            <a:xfrm>
              <a:off x="3657600" y="1981200"/>
              <a:ext cx="1447800" cy="1447800"/>
            </a:xfrm>
            <a:prstGeom prst="flowChartAlternateProcess">
              <a:avLst/>
            </a:prstGeom>
            <a:solidFill>
              <a:srgbClr val="CCFFCC"/>
            </a:solidFill>
            <a:ln w="9525">
              <a:solidFill>
                <a:schemeClr val="tx1"/>
              </a:solidFill>
              <a:miter lim="800000"/>
              <a:headEnd/>
              <a:tailEnd/>
            </a:ln>
          </p:spPr>
          <p:txBody>
            <a:bodyPr wrap="none" anchor="ctr"/>
            <a:lstStyle>
              <a:lvl1pPr eaLnBrk="0" hangingPunct="0">
                <a:defRPr sz="1000">
                  <a:solidFill>
                    <a:schemeClr val="folHlink"/>
                  </a:solidFill>
                  <a:latin typeface="Arial Narrow" panose="020B0606020202030204" pitchFamily="34" charset="0"/>
                  <a:ea typeface="MS PGothic" panose="020B0600070205080204" pitchFamily="34" charset="-128"/>
                </a:defRPr>
              </a:lvl1pPr>
              <a:lvl2pPr marL="742950" indent="-285750" eaLnBrk="0" hangingPunct="0">
                <a:defRPr sz="1000">
                  <a:solidFill>
                    <a:schemeClr val="folHlink"/>
                  </a:solidFill>
                  <a:latin typeface="Arial Narrow" panose="020B0606020202030204" pitchFamily="34" charset="0"/>
                  <a:ea typeface="MS PGothic" panose="020B0600070205080204" pitchFamily="34" charset="-128"/>
                </a:defRPr>
              </a:lvl2pPr>
              <a:lvl3pPr marL="1143000" indent="-228600" eaLnBrk="0" hangingPunct="0">
                <a:defRPr sz="1000">
                  <a:solidFill>
                    <a:schemeClr val="folHlink"/>
                  </a:solidFill>
                  <a:latin typeface="Arial Narrow" panose="020B0606020202030204" pitchFamily="34" charset="0"/>
                  <a:ea typeface="MS PGothic" panose="020B0600070205080204" pitchFamily="34" charset="-128"/>
                </a:defRPr>
              </a:lvl3pPr>
              <a:lvl4pPr marL="1600200" indent="-228600" eaLnBrk="0" hangingPunct="0">
                <a:defRPr sz="1000">
                  <a:solidFill>
                    <a:schemeClr val="folHlink"/>
                  </a:solidFill>
                  <a:latin typeface="Arial Narrow" panose="020B0606020202030204" pitchFamily="34" charset="0"/>
                  <a:ea typeface="MS PGothic" panose="020B0600070205080204" pitchFamily="34" charset="-128"/>
                </a:defRPr>
              </a:lvl4pPr>
              <a:lvl5pPr marL="2057400" indent="-228600" eaLnBrk="0" hangingPunct="0">
                <a:defRPr sz="1000">
                  <a:solidFill>
                    <a:schemeClr val="folHlink"/>
                  </a:solidFill>
                  <a:latin typeface="Arial Narrow" panose="020B0606020202030204" pitchFamily="34" charset="0"/>
                  <a:ea typeface="MS PGothic" panose="020B0600070205080204" pitchFamily="34" charset="-128"/>
                </a:defRPr>
              </a:lvl5pPr>
              <a:lvl6pPr marL="25146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6pPr>
              <a:lvl7pPr marL="29718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7pPr>
              <a:lvl8pPr marL="34290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8pPr>
              <a:lvl9pPr marL="38862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9pPr>
            </a:lstStyle>
            <a:p>
              <a:pPr eaLnBrk="1" hangingPunct="1"/>
              <a:endParaRPr lang="en-US" altLang="en-US"/>
            </a:p>
          </p:txBody>
        </p:sp>
        <p:sp>
          <p:nvSpPr>
            <p:cNvPr id="29" name="AutoShape 34">
              <a:extLst>
                <a:ext uri="{FF2B5EF4-FFF2-40B4-BE49-F238E27FC236}">
                  <a16:creationId xmlns:a16="http://schemas.microsoft.com/office/drawing/2014/main" id="{8EB1679D-E84C-43B4-B28A-5D10F8613592}"/>
                </a:ext>
              </a:extLst>
            </p:cNvPr>
            <p:cNvSpPr>
              <a:spLocks noChangeArrowheads="1"/>
            </p:cNvSpPr>
            <p:nvPr/>
          </p:nvSpPr>
          <p:spPr bwMode="auto">
            <a:xfrm>
              <a:off x="3733800" y="2057400"/>
              <a:ext cx="1295400" cy="838200"/>
            </a:xfrm>
            <a:prstGeom prst="flowChartAlternateProcess">
              <a:avLst/>
            </a:prstGeom>
            <a:solidFill>
              <a:srgbClr val="F9D107"/>
            </a:solidFill>
            <a:ln w="9525">
              <a:solidFill>
                <a:schemeClr val="tx1"/>
              </a:solidFill>
              <a:miter lim="800000"/>
              <a:headEnd/>
              <a:tailEnd/>
            </a:ln>
          </p:spPr>
          <p:txBody>
            <a:bodyPr wrap="none" anchor="ctr"/>
            <a:lstStyle>
              <a:lvl1pPr eaLnBrk="0" hangingPunct="0">
                <a:defRPr sz="1000">
                  <a:solidFill>
                    <a:schemeClr val="folHlink"/>
                  </a:solidFill>
                  <a:latin typeface="Arial Narrow" panose="020B0606020202030204" pitchFamily="34" charset="0"/>
                  <a:ea typeface="MS PGothic" panose="020B0600070205080204" pitchFamily="34" charset="-128"/>
                </a:defRPr>
              </a:lvl1pPr>
              <a:lvl2pPr marL="742950" indent="-285750" eaLnBrk="0" hangingPunct="0">
                <a:defRPr sz="1000">
                  <a:solidFill>
                    <a:schemeClr val="folHlink"/>
                  </a:solidFill>
                  <a:latin typeface="Arial Narrow" panose="020B0606020202030204" pitchFamily="34" charset="0"/>
                  <a:ea typeface="MS PGothic" panose="020B0600070205080204" pitchFamily="34" charset="-128"/>
                </a:defRPr>
              </a:lvl2pPr>
              <a:lvl3pPr marL="1143000" indent="-228600" eaLnBrk="0" hangingPunct="0">
                <a:defRPr sz="1000">
                  <a:solidFill>
                    <a:schemeClr val="folHlink"/>
                  </a:solidFill>
                  <a:latin typeface="Arial Narrow" panose="020B0606020202030204" pitchFamily="34" charset="0"/>
                  <a:ea typeface="MS PGothic" panose="020B0600070205080204" pitchFamily="34" charset="-128"/>
                </a:defRPr>
              </a:lvl3pPr>
              <a:lvl4pPr marL="1600200" indent="-228600" eaLnBrk="0" hangingPunct="0">
                <a:defRPr sz="1000">
                  <a:solidFill>
                    <a:schemeClr val="folHlink"/>
                  </a:solidFill>
                  <a:latin typeface="Arial Narrow" panose="020B0606020202030204" pitchFamily="34" charset="0"/>
                  <a:ea typeface="MS PGothic" panose="020B0600070205080204" pitchFamily="34" charset="-128"/>
                </a:defRPr>
              </a:lvl4pPr>
              <a:lvl5pPr marL="2057400" indent="-228600" eaLnBrk="0" hangingPunct="0">
                <a:defRPr sz="1000">
                  <a:solidFill>
                    <a:schemeClr val="folHlink"/>
                  </a:solidFill>
                  <a:latin typeface="Arial Narrow" panose="020B0606020202030204" pitchFamily="34" charset="0"/>
                  <a:ea typeface="MS PGothic" panose="020B0600070205080204" pitchFamily="34" charset="-128"/>
                </a:defRPr>
              </a:lvl5pPr>
              <a:lvl6pPr marL="25146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6pPr>
              <a:lvl7pPr marL="29718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7pPr>
              <a:lvl8pPr marL="34290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8pPr>
              <a:lvl9pPr marL="38862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9pPr>
            </a:lstStyle>
            <a:p>
              <a:pPr eaLnBrk="1" hangingPunct="1"/>
              <a:endParaRPr lang="en-US" altLang="en-US"/>
            </a:p>
          </p:txBody>
        </p:sp>
        <p:sp>
          <p:nvSpPr>
            <p:cNvPr id="30" name="Text Box 35">
              <a:extLst>
                <a:ext uri="{FF2B5EF4-FFF2-40B4-BE49-F238E27FC236}">
                  <a16:creationId xmlns:a16="http://schemas.microsoft.com/office/drawing/2014/main" id="{58ACAEAF-25DB-4F3D-B65B-4D6A0CB783B6}"/>
                </a:ext>
              </a:extLst>
            </p:cNvPr>
            <p:cNvSpPr txBox="1">
              <a:spLocks noChangeArrowheads="1"/>
            </p:cNvSpPr>
            <p:nvPr/>
          </p:nvSpPr>
          <p:spPr bwMode="auto">
            <a:xfrm>
              <a:off x="3733800" y="2330449"/>
              <a:ext cx="1330698" cy="343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000">
                  <a:solidFill>
                    <a:schemeClr val="folHlink"/>
                  </a:solidFill>
                  <a:latin typeface="Arial Narrow" panose="020B0606020202030204" pitchFamily="34" charset="0"/>
                  <a:ea typeface="MS PGothic" panose="020B0600070205080204" pitchFamily="34" charset="-128"/>
                </a:defRPr>
              </a:lvl1pPr>
              <a:lvl2pPr marL="742950" indent="-285750" eaLnBrk="0" hangingPunct="0">
                <a:defRPr sz="1000">
                  <a:solidFill>
                    <a:schemeClr val="folHlink"/>
                  </a:solidFill>
                  <a:latin typeface="Arial Narrow" panose="020B0606020202030204" pitchFamily="34" charset="0"/>
                  <a:ea typeface="MS PGothic" panose="020B0600070205080204" pitchFamily="34" charset="-128"/>
                </a:defRPr>
              </a:lvl2pPr>
              <a:lvl3pPr marL="1143000" indent="-228600" eaLnBrk="0" hangingPunct="0">
                <a:defRPr sz="1000">
                  <a:solidFill>
                    <a:schemeClr val="folHlink"/>
                  </a:solidFill>
                  <a:latin typeface="Arial Narrow" panose="020B0606020202030204" pitchFamily="34" charset="0"/>
                  <a:ea typeface="MS PGothic" panose="020B0600070205080204" pitchFamily="34" charset="-128"/>
                </a:defRPr>
              </a:lvl3pPr>
              <a:lvl4pPr marL="1600200" indent="-228600" eaLnBrk="0" hangingPunct="0">
                <a:defRPr sz="1000">
                  <a:solidFill>
                    <a:schemeClr val="folHlink"/>
                  </a:solidFill>
                  <a:latin typeface="Arial Narrow" panose="020B0606020202030204" pitchFamily="34" charset="0"/>
                  <a:ea typeface="MS PGothic" panose="020B0600070205080204" pitchFamily="34" charset="-128"/>
                </a:defRPr>
              </a:lvl4pPr>
              <a:lvl5pPr marL="2057400" indent="-228600" eaLnBrk="0" hangingPunct="0">
                <a:defRPr sz="1000">
                  <a:solidFill>
                    <a:schemeClr val="folHlink"/>
                  </a:solidFill>
                  <a:latin typeface="Arial Narrow" panose="020B0606020202030204" pitchFamily="34" charset="0"/>
                  <a:ea typeface="MS PGothic" panose="020B0600070205080204" pitchFamily="34" charset="-128"/>
                </a:defRPr>
              </a:lvl5pPr>
              <a:lvl6pPr marL="25146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6pPr>
              <a:lvl7pPr marL="29718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7pPr>
              <a:lvl8pPr marL="34290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8pPr>
              <a:lvl9pPr marL="38862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9pPr>
            </a:lstStyle>
            <a:p>
              <a:pPr eaLnBrk="1" hangingPunct="1"/>
              <a:r>
                <a:rPr lang="en-US" altLang="en-US" sz="1200" b="1" dirty="0">
                  <a:solidFill>
                    <a:schemeClr val="bg1"/>
                  </a:solidFill>
                  <a:latin typeface="Arial" panose="020B0604020202020204" pitchFamily="34" charset="0"/>
                </a:rPr>
                <a:t>Application</a:t>
              </a:r>
            </a:p>
          </p:txBody>
        </p:sp>
        <p:sp>
          <p:nvSpPr>
            <p:cNvPr id="31" name="Text Box 36">
              <a:extLst>
                <a:ext uri="{FF2B5EF4-FFF2-40B4-BE49-F238E27FC236}">
                  <a16:creationId xmlns:a16="http://schemas.microsoft.com/office/drawing/2014/main" id="{BE0B7652-481C-4F77-B2C1-3D3238D8FED6}"/>
                </a:ext>
              </a:extLst>
            </p:cNvPr>
            <p:cNvSpPr txBox="1">
              <a:spLocks noChangeArrowheads="1"/>
            </p:cNvSpPr>
            <p:nvPr/>
          </p:nvSpPr>
          <p:spPr bwMode="auto">
            <a:xfrm>
              <a:off x="4051300" y="2895600"/>
              <a:ext cx="5921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000">
                  <a:solidFill>
                    <a:schemeClr val="folHlink"/>
                  </a:solidFill>
                  <a:latin typeface="Arial Narrow" panose="020B0606020202030204" pitchFamily="34" charset="0"/>
                  <a:ea typeface="MS PGothic" panose="020B0600070205080204" pitchFamily="34" charset="-128"/>
                </a:defRPr>
              </a:lvl1pPr>
              <a:lvl2pPr marL="742950" indent="-285750" eaLnBrk="0" hangingPunct="0">
                <a:defRPr sz="1000">
                  <a:solidFill>
                    <a:schemeClr val="folHlink"/>
                  </a:solidFill>
                  <a:latin typeface="Arial Narrow" panose="020B0606020202030204" pitchFamily="34" charset="0"/>
                  <a:ea typeface="MS PGothic" panose="020B0600070205080204" pitchFamily="34" charset="-128"/>
                </a:defRPr>
              </a:lvl2pPr>
              <a:lvl3pPr marL="1143000" indent="-228600" eaLnBrk="0" hangingPunct="0">
                <a:defRPr sz="1000">
                  <a:solidFill>
                    <a:schemeClr val="folHlink"/>
                  </a:solidFill>
                  <a:latin typeface="Arial Narrow" panose="020B0606020202030204" pitchFamily="34" charset="0"/>
                  <a:ea typeface="MS PGothic" panose="020B0600070205080204" pitchFamily="34" charset="-128"/>
                </a:defRPr>
              </a:lvl3pPr>
              <a:lvl4pPr marL="1600200" indent="-228600" eaLnBrk="0" hangingPunct="0">
                <a:defRPr sz="1000">
                  <a:solidFill>
                    <a:schemeClr val="folHlink"/>
                  </a:solidFill>
                  <a:latin typeface="Arial Narrow" panose="020B0606020202030204" pitchFamily="34" charset="0"/>
                  <a:ea typeface="MS PGothic" panose="020B0600070205080204" pitchFamily="34" charset="-128"/>
                </a:defRPr>
              </a:lvl4pPr>
              <a:lvl5pPr marL="2057400" indent="-228600" eaLnBrk="0" hangingPunct="0">
                <a:defRPr sz="1000">
                  <a:solidFill>
                    <a:schemeClr val="folHlink"/>
                  </a:solidFill>
                  <a:latin typeface="Arial Narrow" panose="020B0606020202030204" pitchFamily="34" charset="0"/>
                  <a:ea typeface="MS PGothic" panose="020B0600070205080204" pitchFamily="34" charset="-128"/>
                </a:defRPr>
              </a:lvl5pPr>
              <a:lvl6pPr marL="25146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6pPr>
              <a:lvl7pPr marL="29718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7pPr>
              <a:lvl8pPr marL="34290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8pPr>
              <a:lvl9pPr marL="38862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9pPr>
            </a:lstStyle>
            <a:p>
              <a:pPr algn="ctr" eaLnBrk="1" hangingPunct="1"/>
              <a:r>
                <a:rPr lang="en-US" altLang="en-US" sz="1200" b="1">
                  <a:solidFill>
                    <a:srgbClr val="006600"/>
                  </a:solidFill>
                  <a:latin typeface="Arial" panose="020B0604020202020204" pitchFamily="34" charset="0"/>
                </a:rPr>
                <a:t>Linux</a:t>
              </a:r>
            </a:p>
            <a:p>
              <a:pPr algn="ctr" eaLnBrk="1" hangingPunct="1"/>
              <a:r>
                <a:rPr lang="en-US" altLang="en-US" sz="1200" b="1">
                  <a:solidFill>
                    <a:srgbClr val="006600"/>
                  </a:solidFill>
                  <a:latin typeface="Arial" panose="020B0604020202020204" pitchFamily="34" charset="0"/>
                </a:rPr>
                <a:t>OS</a:t>
              </a:r>
            </a:p>
          </p:txBody>
        </p:sp>
        <p:sp>
          <p:nvSpPr>
            <p:cNvPr id="32" name="Rectangle 37">
              <a:extLst>
                <a:ext uri="{FF2B5EF4-FFF2-40B4-BE49-F238E27FC236}">
                  <a16:creationId xmlns:a16="http://schemas.microsoft.com/office/drawing/2014/main" id="{E7A207E4-192E-4044-A36F-94AC1878F4F3}"/>
                </a:ext>
              </a:extLst>
            </p:cNvPr>
            <p:cNvSpPr>
              <a:spLocks noChangeArrowheads="1"/>
            </p:cNvSpPr>
            <p:nvPr/>
          </p:nvSpPr>
          <p:spPr bwMode="auto">
            <a:xfrm>
              <a:off x="3657600" y="3581400"/>
              <a:ext cx="685800" cy="228600"/>
            </a:xfrm>
            <a:prstGeom prst="rect">
              <a:avLst/>
            </a:prstGeom>
            <a:solidFill>
              <a:srgbClr val="C0C0C0"/>
            </a:solidFill>
            <a:ln w="9525">
              <a:solidFill>
                <a:schemeClr val="tx1"/>
              </a:solidFill>
              <a:miter lim="800000"/>
              <a:headEnd/>
              <a:tailEnd/>
            </a:ln>
          </p:spPr>
          <p:txBody>
            <a:bodyPr wrap="none" anchor="ctr"/>
            <a:lstStyle>
              <a:lvl1pPr eaLnBrk="0" hangingPunct="0">
                <a:defRPr sz="1000">
                  <a:solidFill>
                    <a:schemeClr val="folHlink"/>
                  </a:solidFill>
                  <a:latin typeface="Arial Narrow" panose="020B0606020202030204" pitchFamily="34" charset="0"/>
                  <a:ea typeface="MS PGothic" panose="020B0600070205080204" pitchFamily="34" charset="-128"/>
                </a:defRPr>
              </a:lvl1pPr>
              <a:lvl2pPr marL="742950" indent="-285750" eaLnBrk="0" hangingPunct="0">
                <a:defRPr sz="1000">
                  <a:solidFill>
                    <a:schemeClr val="folHlink"/>
                  </a:solidFill>
                  <a:latin typeface="Arial Narrow" panose="020B0606020202030204" pitchFamily="34" charset="0"/>
                  <a:ea typeface="MS PGothic" panose="020B0600070205080204" pitchFamily="34" charset="-128"/>
                </a:defRPr>
              </a:lvl2pPr>
              <a:lvl3pPr marL="1143000" indent="-228600" eaLnBrk="0" hangingPunct="0">
                <a:defRPr sz="1000">
                  <a:solidFill>
                    <a:schemeClr val="folHlink"/>
                  </a:solidFill>
                  <a:latin typeface="Arial Narrow" panose="020B0606020202030204" pitchFamily="34" charset="0"/>
                  <a:ea typeface="MS PGothic" panose="020B0600070205080204" pitchFamily="34" charset="-128"/>
                </a:defRPr>
              </a:lvl3pPr>
              <a:lvl4pPr marL="1600200" indent="-228600" eaLnBrk="0" hangingPunct="0">
                <a:defRPr sz="1000">
                  <a:solidFill>
                    <a:schemeClr val="folHlink"/>
                  </a:solidFill>
                  <a:latin typeface="Arial Narrow" panose="020B0606020202030204" pitchFamily="34" charset="0"/>
                  <a:ea typeface="MS PGothic" panose="020B0600070205080204" pitchFamily="34" charset="-128"/>
                </a:defRPr>
              </a:lvl4pPr>
              <a:lvl5pPr marL="2057400" indent="-228600" eaLnBrk="0" hangingPunct="0">
                <a:defRPr sz="1000">
                  <a:solidFill>
                    <a:schemeClr val="folHlink"/>
                  </a:solidFill>
                  <a:latin typeface="Arial Narrow" panose="020B0606020202030204" pitchFamily="34" charset="0"/>
                  <a:ea typeface="MS PGothic" panose="020B0600070205080204" pitchFamily="34" charset="-128"/>
                </a:defRPr>
              </a:lvl5pPr>
              <a:lvl6pPr marL="25146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6pPr>
              <a:lvl7pPr marL="29718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7pPr>
              <a:lvl8pPr marL="34290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8pPr>
              <a:lvl9pPr marL="38862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9pPr>
            </a:lstStyle>
            <a:p>
              <a:pPr algn="ctr" eaLnBrk="1" hangingPunct="1"/>
              <a:r>
                <a:rPr lang="en-US" altLang="en-US" b="1" dirty="0">
                  <a:solidFill>
                    <a:schemeClr val="tx1"/>
                  </a:solidFill>
                  <a:latin typeface="Arial" panose="020B0604020202020204" pitchFamily="34" charset="0"/>
                </a:rPr>
                <a:t>CPU</a:t>
              </a:r>
              <a:r>
                <a:rPr lang="en-US" altLang="en-US" sz="1200" b="1" dirty="0">
                  <a:solidFill>
                    <a:schemeClr val="tx1"/>
                  </a:solidFill>
                  <a:latin typeface="Arial" panose="020B0604020202020204" pitchFamily="34" charset="0"/>
                </a:rPr>
                <a:t> (s)</a:t>
              </a:r>
            </a:p>
          </p:txBody>
        </p:sp>
        <p:sp>
          <p:nvSpPr>
            <p:cNvPr id="33" name="Rectangle 38">
              <a:extLst>
                <a:ext uri="{FF2B5EF4-FFF2-40B4-BE49-F238E27FC236}">
                  <a16:creationId xmlns:a16="http://schemas.microsoft.com/office/drawing/2014/main" id="{69768401-A292-4467-8FA0-FC4D1A4D6A2C}"/>
                </a:ext>
              </a:extLst>
            </p:cNvPr>
            <p:cNvSpPr>
              <a:spLocks noChangeArrowheads="1"/>
            </p:cNvSpPr>
            <p:nvPr/>
          </p:nvSpPr>
          <p:spPr bwMode="auto">
            <a:xfrm>
              <a:off x="3657600" y="3929673"/>
              <a:ext cx="685800" cy="185127"/>
            </a:xfrm>
            <a:prstGeom prst="rect">
              <a:avLst/>
            </a:prstGeom>
            <a:solidFill>
              <a:srgbClr val="C0C0C0"/>
            </a:solidFill>
            <a:ln w="9525">
              <a:solidFill>
                <a:schemeClr val="tx1"/>
              </a:solidFill>
              <a:miter lim="800000"/>
              <a:headEnd/>
              <a:tailEnd/>
            </a:ln>
          </p:spPr>
          <p:txBody>
            <a:bodyPr wrap="none" anchor="ctr"/>
            <a:lstStyle>
              <a:lvl1pPr eaLnBrk="0" hangingPunct="0">
                <a:defRPr sz="1000">
                  <a:solidFill>
                    <a:schemeClr val="folHlink"/>
                  </a:solidFill>
                  <a:latin typeface="Arial Narrow" panose="020B0606020202030204" pitchFamily="34" charset="0"/>
                  <a:ea typeface="MS PGothic" panose="020B0600070205080204" pitchFamily="34" charset="-128"/>
                </a:defRPr>
              </a:lvl1pPr>
              <a:lvl2pPr marL="742950" indent="-285750" eaLnBrk="0" hangingPunct="0">
                <a:defRPr sz="1000">
                  <a:solidFill>
                    <a:schemeClr val="folHlink"/>
                  </a:solidFill>
                  <a:latin typeface="Arial Narrow" panose="020B0606020202030204" pitchFamily="34" charset="0"/>
                  <a:ea typeface="MS PGothic" panose="020B0600070205080204" pitchFamily="34" charset="-128"/>
                </a:defRPr>
              </a:lvl2pPr>
              <a:lvl3pPr marL="1143000" indent="-228600" eaLnBrk="0" hangingPunct="0">
                <a:defRPr sz="1000">
                  <a:solidFill>
                    <a:schemeClr val="folHlink"/>
                  </a:solidFill>
                  <a:latin typeface="Arial Narrow" panose="020B0606020202030204" pitchFamily="34" charset="0"/>
                  <a:ea typeface="MS PGothic" panose="020B0600070205080204" pitchFamily="34" charset="-128"/>
                </a:defRPr>
              </a:lvl3pPr>
              <a:lvl4pPr marL="1600200" indent="-228600" eaLnBrk="0" hangingPunct="0">
                <a:defRPr sz="1000">
                  <a:solidFill>
                    <a:schemeClr val="folHlink"/>
                  </a:solidFill>
                  <a:latin typeface="Arial Narrow" panose="020B0606020202030204" pitchFamily="34" charset="0"/>
                  <a:ea typeface="MS PGothic" panose="020B0600070205080204" pitchFamily="34" charset="-128"/>
                </a:defRPr>
              </a:lvl4pPr>
              <a:lvl5pPr marL="2057400" indent="-228600" eaLnBrk="0" hangingPunct="0">
                <a:defRPr sz="1000">
                  <a:solidFill>
                    <a:schemeClr val="folHlink"/>
                  </a:solidFill>
                  <a:latin typeface="Arial Narrow" panose="020B0606020202030204" pitchFamily="34" charset="0"/>
                  <a:ea typeface="MS PGothic" panose="020B0600070205080204" pitchFamily="34" charset="-128"/>
                </a:defRPr>
              </a:lvl5pPr>
              <a:lvl6pPr marL="25146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6pPr>
              <a:lvl7pPr marL="29718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7pPr>
              <a:lvl8pPr marL="34290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8pPr>
              <a:lvl9pPr marL="38862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9pPr>
            </a:lstStyle>
            <a:p>
              <a:pPr algn="ctr" eaLnBrk="1" hangingPunct="1"/>
              <a:r>
                <a:rPr lang="en-US" altLang="en-US" b="1" dirty="0">
                  <a:solidFill>
                    <a:schemeClr val="tx1"/>
                  </a:solidFill>
                  <a:latin typeface="Arial" panose="020B0604020202020204" pitchFamily="34" charset="0"/>
                </a:rPr>
                <a:t>Memory</a:t>
              </a:r>
            </a:p>
          </p:txBody>
        </p:sp>
        <p:sp>
          <p:nvSpPr>
            <p:cNvPr id="34" name="Rectangle 39">
              <a:extLst>
                <a:ext uri="{FF2B5EF4-FFF2-40B4-BE49-F238E27FC236}">
                  <a16:creationId xmlns:a16="http://schemas.microsoft.com/office/drawing/2014/main" id="{6F2EAB9D-77A7-44E5-B89F-F2AB4961E420}"/>
                </a:ext>
              </a:extLst>
            </p:cNvPr>
            <p:cNvSpPr>
              <a:spLocks noChangeArrowheads="1"/>
            </p:cNvSpPr>
            <p:nvPr/>
          </p:nvSpPr>
          <p:spPr bwMode="auto">
            <a:xfrm>
              <a:off x="4419600" y="3581400"/>
              <a:ext cx="685800" cy="228600"/>
            </a:xfrm>
            <a:prstGeom prst="rect">
              <a:avLst/>
            </a:prstGeom>
            <a:solidFill>
              <a:srgbClr val="C0C0C0"/>
            </a:solidFill>
            <a:ln w="9525">
              <a:solidFill>
                <a:schemeClr val="tx1"/>
              </a:solidFill>
              <a:miter lim="800000"/>
              <a:headEnd/>
              <a:tailEnd/>
            </a:ln>
          </p:spPr>
          <p:txBody>
            <a:bodyPr wrap="none" anchor="ctr"/>
            <a:lstStyle>
              <a:lvl1pPr eaLnBrk="0" hangingPunct="0">
                <a:defRPr sz="1000">
                  <a:solidFill>
                    <a:schemeClr val="folHlink"/>
                  </a:solidFill>
                  <a:latin typeface="Arial Narrow" panose="020B0606020202030204" pitchFamily="34" charset="0"/>
                  <a:ea typeface="MS PGothic" panose="020B0600070205080204" pitchFamily="34" charset="-128"/>
                </a:defRPr>
              </a:lvl1pPr>
              <a:lvl2pPr marL="742950" indent="-285750" eaLnBrk="0" hangingPunct="0">
                <a:defRPr sz="1000">
                  <a:solidFill>
                    <a:schemeClr val="folHlink"/>
                  </a:solidFill>
                  <a:latin typeface="Arial Narrow" panose="020B0606020202030204" pitchFamily="34" charset="0"/>
                  <a:ea typeface="MS PGothic" panose="020B0600070205080204" pitchFamily="34" charset="-128"/>
                </a:defRPr>
              </a:lvl2pPr>
              <a:lvl3pPr marL="1143000" indent="-228600" eaLnBrk="0" hangingPunct="0">
                <a:defRPr sz="1000">
                  <a:solidFill>
                    <a:schemeClr val="folHlink"/>
                  </a:solidFill>
                  <a:latin typeface="Arial Narrow" panose="020B0606020202030204" pitchFamily="34" charset="0"/>
                  <a:ea typeface="MS PGothic" panose="020B0600070205080204" pitchFamily="34" charset="-128"/>
                </a:defRPr>
              </a:lvl3pPr>
              <a:lvl4pPr marL="1600200" indent="-228600" eaLnBrk="0" hangingPunct="0">
                <a:defRPr sz="1000">
                  <a:solidFill>
                    <a:schemeClr val="folHlink"/>
                  </a:solidFill>
                  <a:latin typeface="Arial Narrow" panose="020B0606020202030204" pitchFamily="34" charset="0"/>
                  <a:ea typeface="MS PGothic" panose="020B0600070205080204" pitchFamily="34" charset="-128"/>
                </a:defRPr>
              </a:lvl4pPr>
              <a:lvl5pPr marL="2057400" indent="-228600" eaLnBrk="0" hangingPunct="0">
                <a:defRPr sz="1000">
                  <a:solidFill>
                    <a:schemeClr val="folHlink"/>
                  </a:solidFill>
                  <a:latin typeface="Arial Narrow" panose="020B0606020202030204" pitchFamily="34" charset="0"/>
                  <a:ea typeface="MS PGothic" panose="020B0600070205080204" pitchFamily="34" charset="-128"/>
                </a:defRPr>
              </a:lvl5pPr>
              <a:lvl6pPr marL="25146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6pPr>
              <a:lvl7pPr marL="29718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7pPr>
              <a:lvl8pPr marL="34290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8pPr>
              <a:lvl9pPr marL="38862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9pPr>
            </a:lstStyle>
            <a:p>
              <a:pPr algn="ctr" eaLnBrk="1" hangingPunct="1"/>
              <a:r>
                <a:rPr lang="en-US" altLang="en-US" b="1" dirty="0" err="1">
                  <a:solidFill>
                    <a:schemeClr val="tx1"/>
                  </a:solidFill>
                  <a:latin typeface="Arial" panose="020B0604020202020204" pitchFamily="34" charset="0"/>
                </a:rPr>
                <a:t>vDisk</a:t>
              </a:r>
              <a:endParaRPr lang="en-US" altLang="en-US" b="1" dirty="0">
                <a:solidFill>
                  <a:schemeClr val="tx1"/>
                </a:solidFill>
                <a:latin typeface="Arial" panose="020B0604020202020204" pitchFamily="34" charset="0"/>
              </a:endParaRPr>
            </a:p>
          </p:txBody>
        </p:sp>
        <p:sp>
          <p:nvSpPr>
            <p:cNvPr id="35" name="Rectangle 40">
              <a:extLst>
                <a:ext uri="{FF2B5EF4-FFF2-40B4-BE49-F238E27FC236}">
                  <a16:creationId xmlns:a16="http://schemas.microsoft.com/office/drawing/2014/main" id="{BC2791A9-67DE-4418-9AE6-3EBAD80FCA89}"/>
                </a:ext>
              </a:extLst>
            </p:cNvPr>
            <p:cNvSpPr>
              <a:spLocks noChangeArrowheads="1"/>
            </p:cNvSpPr>
            <p:nvPr/>
          </p:nvSpPr>
          <p:spPr bwMode="auto">
            <a:xfrm>
              <a:off x="4419600" y="3886200"/>
              <a:ext cx="685800" cy="228600"/>
            </a:xfrm>
            <a:prstGeom prst="rect">
              <a:avLst/>
            </a:prstGeom>
            <a:solidFill>
              <a:srgbClr val="C0C0C0"/>
            </a:solidFill>
            <a:ln w="9525">
              <a:solidFill>
                <a:schemeClr val="tx1"/>
              </a:solidFill>
              <a:miter lim="800000"/>
              <a:headEnd/>
              <a:tailEnd/>
            </a:ln>
          </p:spPr>
          <p:txBody>
            <a:bodyPr wrap="none" anchor="ctr"/>
            <a:lstStyle>
              <a:lvl1pPr eaLnBrk="0" hangingPunct="0">
                <a:defRPr sz="1000">
                  <a:solidFill>
                    <a:schemeClr val="folHlink"/>
                  </a:solidFill>
                  <a:latin typeface="Arial Narrow" panose="020B0606020202030204" pitchFamily="34" charset="0"/>
                  <a:ea typeface="MS PGothic" panose="020B0600070205080204" pitchFamily="34" charset="-128"/>
                </a:defRPr>
              </a:lvl1pPr>
              <a:lvl2pPr marL="742950" indent="-285750" eaLnBrk="0" hangingPunct="0">
                <a:defRPr sz="1000">
                  <a:solidFill>
                    <a:schemeClr val="folHlink"/>
                  </a:solidFill>
                  <a:latin typeface="Arial Narrow" panose="020B0606020202030204" pitchFamily="34" charset="0"/>
                  <a:ea typeface="MS PGothic" panose="020B0600070205080204" pitchFamily="34" charset="-128"/>
                </a:defRPr>
              </a:lvl2pPr>
              <a:lvl3pPr marL="1143000" indent="-228600" eaLnBrk="0" hangingPunct="0">
                <a:defRPr sz="1000">
                  <a:solidFill>
                    <a:schemeClr val="folHlink"/>
                  </a:solidFill>
                  <a:latin typeface="Arial Narrow" panose="020B0606020202030204" pitchFamily="34" charset="0"/>
                  <a:ea typeface="MS PGothic" panose="020B0600070205080204" pitchFamily="34" charset="-128"/>
                </a:defRPr>
              </a:lvl3pPr>
              <a:lvl4pPr marL="1600200" indent="-228600" eaLnBrk="0" hangingPunct="0">
                <a:defRPr sz="1000">
                  <a:solidFill>
                    <a:schemeClr val="folHlink"/>
                  </a:solidFill>
                  <a:latin typeface="Arial Narrow" panose="020B0606020202030204" pitchFamily="34" charset="0"/>
                  <a:ea typeface="MS PGothic" panose="020B0600070205080204" pitchFamily="34" charset="-128"/>
                </a:defRPr>
              </a:lvl4pPr>
              <a:lvl5pPr marL="2057400" indent="-228600" eaLnBrk="0" hangingPunct="0">
                <a:defRPr sz="1000">
                  <a:solidFill>
                    <a:schemeClr val="folHlink"/>
                  </a:solidFill>
                  <a:latin typeface="Arial Narrow" panose="020B0606020202030204" pitchFamily="34" charset="0"/>
                  <a:ea typeface="MS PGothic" panose="020B0600070205080204" pitchFamily="34" charset="-128"/>
                </a:defRPr>
              </a:lvl5pPr>
              <a:lvl6pPr marL="25146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6pPr>
              <a:lvl7pPr marL="29718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7pPr>
              <a:lvl8pPr marL="34290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8pPr>
              <a:lvl9pPr marL="38862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9pPr>
            </a:lstStyle>
            <a:p>
              <a:pPr algn="ctr" eaLnBrk="1" hangingPunct="1"/>
              <a:r>
                <a:rPr lang="en-US" altLang="en-US" b="1" dirty="0" err="1">
                  <a:solidFill>
                    <a:schemeClr val="tx1"/>
                  </a:solidFill>
                  <a:latin typeface="Arial" panose="020B0604020202020204" pitchFamily="34" charset="0"/>
                </a:rPr>
                <a:t>vLAN</a:t>
              </a:r>
              <a:endParaRPr lang="en-US" altLang="en-US" b="1" dirty="0">
                <a:solidFill>
                  <a:schemeClr val="tx1"/>
                </a:solidFill>
                <a:latin typeface="Arial" panose="020B0604020202020204" pitchFamily="34" charset="0"/>
              </a:endParaRPr>
            </a:p>
          </p:txBody>
        </p:sp>
        <p:sp>
          <p:nvSpPr>
            <p:cNvPr id="36" name="Text Box 41">
              <a:extLst>
                <a:ext uri="{FF2B5EF4-FFF2-40B4-BE49-F238E27FC236}">
                  <a16:creationId xmlns:a16="http://schemas.microsoft.com/office/drawing/2014/main" id="{192BDA70-89D8-4842-A397-DE939F58BF36}"/>
                </a:ext>
              </a:extLst>
            </p:cNvPr>
            <p:cNvSpPr txBox="1">
              <a:spLocks noChangeArrowheads="1"/>
            </p:cNvSpPr>
            <p:nvPr/>
          </p:nvSpPr>
          <p:spPr bwMode="auto">
            <a:xfrm>
              <a:off x="2433249" y="4408053"/>
              <a:ext cx="4128663" cy="4200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000">
                  <a:solidFill>
                    <a:schemeClr val="folHlink"/>
                  </a:solidFill>
                  <a:latin typeface="Arial Narrow" panose="020B0606020202030204" pitchFamily="34" charset="0"/>
                  <a:ea typeface="MS PGothic" panose="020B0600070205080204" pitchFamily="34" charset="-128"/>
                </a:defRPr>
              </a:lvl1pPr>
              <a:lvl2pPr marL="742950" indent="-285750" eaLnBrk="0" hangingPunct="0">
                <a:defRPr sz="1000">
                  <a:solidFill>
                    <a:schemeClr val="folHlink"/>
                  </a:solidFill>
                  <a:latin typeface="Arial Narrow" panose="020B0606020202030204" pitchFamily="34" charset="0"/>
                  <a:ea typeface="MS PGothic" panose="020B0600070205080204" pitchFamily="34" charset="-128"/>
                </a:defRPr>
              </a:lvl2pPr>
              <a:lvl3pPr marL="1143000" indent="-228600" eaLnBrk="0" hangingPunct="0">
                <a:defRPr sz="1000">
                  <a:solidFill>
                    <a:schemeClr val="folHlink"/>
                  </a:solidFill>
                  <a:latin typeface="Arial Narrow" panose="020B0606020202030204" pitchFamily="34" charset="0"/>
                  <a:ea typeface="MS PGothic" panose="020B0600070205080204" pitchFamily="34" charset="-128"/>
                </a:defRPr>
              </a:lvl3pPr>
              <a:lvl4pPr marL="1600200" indent="-228600" eaLnBrk="0" hangingPunct="0">
                <a:defRPr sz="1000">
                  <a:solidFill>
                    <a:schemeClr val="folHlink"/>
                  </a:solidFill>
                  <a:latin typeface="Arial Narrow" panose="020B0606020202030204" pitchFamily="34" charset="0"/>
                  <a:ea typeface="MS PGothic" panose="020B0600070205080204" pitchFamily="34" charset="-128"/>
                </a:defRPr>
              </a:lvl4pPr>
              <a:lvl5pPr marL="2057400" indent="-228600" eaLnBrk="0" hangingPunct="0">
                <a:defRPr sz="1000">
                  <a:solidFill>
                    <a:schemeClr val="folHlink"/>
                  </a:solidFill>
                  <a:latin typeface="Arial Narrow" panose="020B0606020202030204" pitchFamily="34" charset="0"/>
                  <a:ea typeface="MS PGothic" panose="020B0600070205080204" pitchFamily="34" charset="-128"/>
                </a:defRPr>
              </a:lvl5pPr>
              <a:lvl6pPr marL="25146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6pPr>
              <a:lvl7pPr marL="29718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7pPr>
              <a:lvl8pPr marL="34290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8pPr>
              <a:lvl9pPr marL="38862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9pPr>
            </a:lstStyle>
            <a:p>
              <a:pPr eaLnBrk="1" hangingPunct="1"/>
              <a:r>
                <a:rPr lang="en-US" altLang="en-US" sz="1400" b="1" dirty="0">
                  <a:solidFill>
                    <a:schemeClr val="bg1"/>
                  </a:solidFill>
                  <a:latin typeface="Arial" panose="020B0604020202020204" pitchFamily="34" charset="0"/>
                </a:rPr>
                <a:t>Virtualization</a:t>
              </a:r>
              <a:r>
                <a:rPr lang="en-US" altLang="en-US" sz="1600" b="1" dirty="0">
                  <a:solidFill>
                    <a:schemeClr val="bg1"/>
                  </a:solidFill>
                  <a:latin typeface="Arial" panose="020B0604020202020204" pitchFamily="34" charset="0"/>
                </a:rPr>
                <a:t> Layer (Hypervisor)</a:t>
              </a:r>
            </a:p>
          </p:txBody>
        </p:sp>
        <p:sp>
          <p:nvSpPr>
            <p:cNvPr id="37" name="Rectangle 42">
              <a:extLst>
                <a:ext uri="{FF2B5EF4-FFF2-40B4-BE49-F238E27FC236}">
                  <a16:creationId xmlns:a16="http://schemas.microsoft.com/office/drawing/2014/main" id="{759EC28B-8602-44AA-9E06-706DF24A6CFC}"/>
                </a:ext>
              </a:extLst>
            </p:cNvPr>
            <p:cNvSpPr>
              <a:spLocks noChangeArrowheads="1"/>
            </p:cNvSpPr>
            <p:nvPr/>
          </p:nvSpPr>
          <p:spPr bwMode="auto">
            <a:xfrm>
              <a:off x="2209800" y="5410200"/>
              <a:ext cx="838200" cy="228600"/>
            </a:xfrm>
            <a:prstGeom prst="rect">
              <a:avLst/>
            </a:prstGeom>
            <a:solidFill>
              <a:srgbClr val="C0C0C0"/>
            </a:solidFill>
            <a:ln w="9525">
              <a:solidFill>
                <a:schemeClr val="tx1"/>
              </a:solidFill>
              <a:miter lim="800000"/>
              <a:headEnd/>
              <a:tailEnd/>
            </a:ln>
          </p:spPr>
          <p:txBody>
            <a:bodyPr wrap="none" anchor="ctr"/>
            <a:lstStyle>
              <a:lvl1pPr eaLnBrk="0" hangingPunct="0">
                <a:defRPr sz="1000">
                  <a:solidFill>
                    <a:schemeClr val="folHlink"/>
                  </a:solidFill>
                  <a:latin typeface="Arial Narrow" panose="020B0606020202030204" pitchFamily="34" charset="0"/>
                  <a:ea typeface="MS PGothic" panose="020B0600070205080204" pitchFamily="34" charset="-128"/>
                </a:defRPr>
              </a:lvl1pPr>
              <a:lvl2pPr marL="742950" indent="-285750" eaLnBrk="0" hangingPunct="0">
                <a:defRPr sz="1000">
                  <a:solidFill>
                    <a:schemeClr val="folHlink"/>
                  </a:solidFill>
                  <a:latin typeface="Arial Narrow" panose="020B0606020202030204" pitchFamily="34" charset="0"/>
                  <a:ea typeface="MS PGothic" panose="020B0600070205080204" pitchFamily="34" charset="-128"/>
                </a:defRPr>
              </a:lvl2pPr>
              <a:lvl3pPr marL="1143000" indent="-228600" eaLnBrk="0" hangingPunct="0">
                <a:defRPr sz="1000">
                  <a:solidFill>
                    <a:schemeClr val="folHlink"/>
                  </a:solidFill>
                  <a:latin typeface="Arial Narrow" panose="020B0606020202030204" pitchFamily="34" charset="0"/>
                  <a:ea typeface="MS PGothic" panose="020B0600070205080204" pitchFamily="34" charset="-128"/>
                </a:defRPr>
              </a:lvl3pPr>
              <a:lvl4pPr marL="1600200" indent="-228600" eaLnBrk="0" hangingPunct="0">
                <a:defRPr sz="1000">
                  <a:solidFill>
                    <a:schemeClr val="folHlink"/>
                  </a:solidFill>
                  <a:latin typeface="Arial Narrow" panose="020B0606020202030204" pitchFamily="34" charset="0"/>
                  <a:ea typeface="MS PGothic" panose="020B0600070205080204" pitchFamily="34" charset="-128"/>
                </a:defRPr>
              </a:lvl4pPr>
              <a:lvl5pPr marL="2057400" indent="-228600" eaLnBrk="0" hangingPunct="0">
                <a:defRPr sz="1000">
                  <a:solidFill>
                    <a:schemeClr val="folHlink"/>
                  </a:solidFill>
                  <a:latin typeface="Arial Narrow" panose="020B0606020202030204" pitchFamily="34" charset="0"/>
                  <a:ea typeface="MS PGothic" panose="020B0600070205080204" pitchFamily="34" charset="-128"/>
                </a:defRPr>
              </a:lvl5pPr>
              <a:lvl6pPr marL="25146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6pPr>
              <a:lvl7pPr marL="29718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7pPr>
              <a:lvl8pPr marL="34290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8pPr>
              <a:lvl9pPr marL="38862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9pPr>
            </a:lstStyle>
            <a:p>
              <a:pPr algn="ctr" eaLnBrk="1" hangingPunct="1"/>
              <a:r>
                <a:rPr lang="en-US" altLang="en-US" sz="1200" b="1" dirty="0">
                  <a:solidFill>
                    <a:schemeClr val="tx1"/>
                  </a:solidFill>
                  <a:latin typeface="Arial" panose="020B0604020202020204" pitchFamily="34" charset="0"/>
                </a:rPr>
                <a:t>CPU</a:t>
              </a:r>
            </a:p>
          </p:txBody>
        </p:sp>
        <p:sp>
          <p:nvSpPr>
            <p:cNvPr id="38" name="Rectangle 43">
              <a:extLst>
                <a:ext uri="{FF2B5EF4-FFF2-40B4-BE49-F238E27FC236}">
                  <a16:creationId xmlns:a16="http://schemas.microsoft.com/office/drawing/2014/main" id="{9AA69E69-1EA5-45FA-88AF-3B6532BB0FE2}"/>
                </a:ext>
              </a:extLst>
            </p:cNvPr>
            <p:cNvSpPr>
              <a:spLocks noChangeArrowheads="1"/>
            </p:cNvSpPr>
            <p:nvPr/>
          </p:nvSpPr>
          <p:spPr bwMode="auto">
            <a:xfrm>
              <a:off x="3352800" y="5410200"/>
              <a:ext cx="838200" cy="228600"/>
            </a:xfrm>
            <a:prstGeom prst="rect">
              <a:avLst/>
            </a:prstGeom>
            <a:solidFill>
              <a:srgbClr val="C0C0C0"/>
            </a:solidFill>
            <a:ln w="9525">
              <a:solidFill>
                <a:schemeClr val="tx1"/>
              </a:solidFill>
              <a:miter lim="800000"/>
              <a:headEnd/>
              <a:tailEnd/>
            </a:ln>
          </p:spPr>
          <p:txBody>
            <a:bodyPr wrap="none" anchor="ctr"/>
            <a:lstStyle>
              <a:lvl1pPr eaLnBrk="0" hangingPunct="0">
                <a:defRPr sz="1000">
                  <a:solidFill>
                    <a:schemeClr val="folHlink"/>
                  </a:solidFill>
                  <a:latin typeface="Arial Narrow" panose="020B0606020202030204" pitchFamily="34" charset="0"/>
                  <a:ea typeface="MS PGothic" panose="020B0600070205080204" pitchFamily="34" charset="-128"/>
                </a:defRPr>
              </a:lvl1pPr>
              <a:lvl2pPr marL="742950" indent="-285750" eaLnBrk="0" hangingPunct="0">
                <a:defRPr sz="1000">
                  <a:solidFill>
                    <a:schemeClr val="folHlink"/>
                  </a:solidFill>
                  <a:latin typeface="Arial Narrow" panose="020B0606020202030204" pitchFamily="34" charset="0"/>
                  <a:ea typeface="MS PGothic" panose="020B0600070205080204" pitchFamily="34" charset="-128"/>
                </a:defRPr>
              </a:lvl2pPr>
              <a:lvl3pPr marL="1143000" indent="-228600" eaLnBrk="0" hangingPunct="0">
                <a:defRPr sz="1000">
                  <a:solidFill>
                    <a:schemeClr val="folHlink"/>
                  </a:solidFill>
                  <a:latin typeface="Arial Narrow" panose="020B0606020202030204" pitchFamily="34" charset="0"/>
                  <a:ea typeface="MS PGothic" panose="020B0600070205080204" pitchFamily="34" charset="-128"/>
                </a:defRPr>
              </a:lvl3pPr>
              <a:lvl4pPr marL="1600200" indent="-228600" eaLnBrk="0" hangingPunct="0">
                <a:defRPr sz="1000">
                  <a:solidFill>
                    <a:schemeClr val="folHlink"/>
                  </a:solidFill>
                  <a:latin typeface="Arial Narrow" panose="020B0606020202030204" pitchFamily="34" charset="0"/>
                  <a:ea typeface="MS PGothic" panose="020B0600070205080204" pitchFamily="34" charset="-128"/>
                </a:defRPr>
              </a:lvl4pPr>
              <a:lvl5pPr marL="2057400" indent="-228600" eaLnBrk="0" hangingPunct="0">
                <a:defRPr sz="1000">
                  <a:solidFill>
                    <a:schemeClr val="folHlink"/>
                  </a:solidFill>
                  <a:latin typeface="Arial Narrow" panose="020B0606020202030204" pitchFamily="34" charset="0"/>
                  <a:ea typeface="MS PGothic" panose="020B0600070205080204" pitchFamily="34" charset="-128"/>
                </a:defRPr>
              </a:lvl5pPr>
              <a:lvl6pPr marL="25146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6pPr>
              <a:lvl7pPr marL="29718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7pPr>
              <a:lvl8pPr marL="34290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8pPr>
              <a:lvl9pPr marL="38862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9pPr>
            </a:lstStyle>
            <a:p>
              <a:pPr algn="ctr" eaLnBrk="1" hangingPunct="1"/>
              <a:r>
                <a:rPr lang="en-US" altLang="en-US" sz="1200" b="1" dirty="0">
                  <a:solidFill>
                    <a:schemeClr val="tx1"/>
                  </a:solidFill>
                  <a:latin typeface="Arial" panose="020B0604020202020204" pitchFamily="34" charset="0"/>
                </a:rPr>
                <a:t>Memory</a:t>
              </a:r>
            </a:p>
          </p:txBody>
        </p:sp>
        <p:sp>
          <p:nvSpPr>
            <p:cNvPr id="39" name="Rectangle 44">
              <a:extLst>
                <a:ext uri="{FF2B5EF4-FFF2-40B4-BE49-F238E27FC236}">
                  <a16:creationId xmlns:a16="http://schemas.microsoft.com/office/drawing/2014/main" id="{824E7464-32CF-4CA8-A448-2506FE286F1A}"/>
                </a:ext>
              </a:extLst>
            </p:cNvPr>
            <p:cNvSpPr>
              <a:spLocks noChangeArrowheads="1"/>
            </p:cNvSpPr>
            <p:nvPr/>
          </p:nvSpPr>
          <p:spPr bwMode="auto">
            <a:xfrm>
              <a:off x="4419600" y="5410200"/>
              <a:ext cx="838200" cy="228600"/>
            </a:xfrm>
            <a:prstGeom prst="rect">
              <a:avLst/>
            </a:prstGeom>
            <a:solidFill>
              <a:srgbClr val="C0C0C0"/>
            </a:solidFill>
            <a:ln w="9525">
              <a:solidFill>
                <a:schemeClr val="tx1"/>
              </a:solidFill>
              <a:miter lim="800000"/>
              <a:headEnd/>
              <a:tailEnd/>
            </a:ln>
          </p:spPr>
          <p:txBody>
            <a:bodyPr wrap="none" anchor="ctr"/>
            <a:lstStyle>
              <a:lvl1pPr eaLnBrk="0" hangingPunct="0">
                <a:defRPr sz="1000">
                  <a:solidFill>
                    <a:schemeClr val="folHlink"/>
                  </a:solidFill>
                  <a:latin typeface="Arial Narrow" panose="020B0606020202030204" pitchFamily="34" charset="0"/>
                  <a:ea typeface="MS PGothic" panose="020B0600070205080204" pitchFamily="34" charset="-128"/>
                </a:defRPr>
              </a:lvl1pPr>
              <a:lvl2pPr marL="742950" indent="-285750" eaLnBrk="0" hangingPunct="0">
                <a:defRPr sz="1000">
                  <a:solidFill>
                    <a:schemeClr val="folHlink"/>
                  </a:solidFill>
                  <a:latin typeface="Arial Narrow" panose="020B0606020202030204" pitchFamily="34" charset="0"/>
                  <a:ea typeface="MS PGothic" panose="020B0600070205080204" pitchFamily="34" charset="-128"/>
                </a:defRPr>
              </a:lvl2pPr>
              <a:lvl3pPr marL="1143000" indent="-228600" eaLnBrk="0" hangingPunct="0">
                <a:defRPr sz="1000">
                  <a:solidFill>
                    <a:schemeClr val="folHlink"/>
                  </a:solidFill>
                  <a:latin typeface="Arial Narrow" panose="020B0606020202030204" pitchFamily="34" charset="0"/>
                  <a:ea typeface="MS PGothic" panose="020B0600070205080204" pitchFamily="34" charset="-128"/>
                </a:defRPr>
              </a:lvl3pPr>
              <a:lvl4pPr marL="1600200" indent="-228600" eaLnBrk="0" hangingPunct="0">
                <a:defRPr sz="1000">
                  <a:solidFill>
                    <a:schemeClr val="folHlink"/>
                  </a:solidFill>
                  <a:latin typeface="Arial Narrow" panose="020B0606020202030204" pitchFamily="34" charset="0"/>
                  <a:ea typeface="MS PGothic" panose="020B0600070205080204" pitchFamily="34" charset="-128"/>
                </a:defRPr>
              </a:lvl4pPr>
              <a:lvl5pPr marL="2057400" indent="-228600" eaLnBrk="0" hangingPunct="0">
                <a:defRPr sz="1000">
                  <a:solidFill>
                    <a:schemeClr val="folHlink"/>
                  </a:solidFill>
                  <a:latin typeface="Arial Narrow" panose="020B0606020202030204" pitchFamily="34" charset="0"/>
                  <a:ea typeface="MS PGothic" panose="020B0600070205080204" pitchFamily="34" charset="-128"/>
                </a:defRPr>
              </a:lvl5pPr>
              <a:lvl6pPr marL="25146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6pPr>
              <a:lvl7pPr marL="29718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7pPr>
              <a:lvl8pPr marL="34290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8pPr>
              <a:lvl9pPr marL="38862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9pPr>
            </a:lstStyle>
            <a:p>
              <a:pPr algn="ctr" eaLnBrk="1" hangingPunct="1"/>
              <a:r>
                <a:rPr lang="en-US" altLang="en-US" sz="1200" b="1" dirty="0">
                  <a:solidFill>
                    <a:schemeClr val="tx1"/>
                  </a:solidFill>
                  <a:latin typeface="Arial" panose="020B0604020202020204" pitchFamily="34" charset="0"/>
                </a:rPr>
                <a:t>Disk</a:t>
              </a:r>
            </a:p>
          </p:txBody>
        </p:sp>
        <p:sp>
          <p:nvSpPr>
            <p:cNvPr id="40" name="Rectangle 45">
              <a:extLst>
                <a:ext uri="{FF2B5EF4-FFF2-40B4-BE49-F238E27FC236}">
                  <a16:creationId xmlns:a16="http://schemas.microsoft.com/office/drawing/2014/main" id="{9F53F6EE-5E7B-422A-B632-359494F9A272}"/>
                </a:ext>
              </a:extLst>
            </p:cNvPr>
            <p:cNvSpPr>
              <a:spLocks noChangeArrowheads="1"/>
            </p:cNvSpPr>
            <p:nvPr/>
          </p:nvSpPr>
          <p:spPr bwMode="auto">
            <a:xfrm>
              <a:off x="5562600" y="5410200"/>
              <a:ext cx="838200" cy="228600"/>
            </a:xfrm>
            <a:prstGeom prst="rect">
              <a:avLst/>
            </a:prstGeom>
            <a:solidFill>
              <a:srgbClr val="C0C0C0"/>
            </a:solidFill>
            <a:ln w="9525">
              <a:solidFill>
                <a:schemeClr val="tx1"/>
              </a:solidFill>
              <a:miter lim="800000"/>
              <a:headEnd/>
              <a:tailEnd/>
            </a:ln>
          </p:spPr>
          <p:txBody>
            <a:bodyPr wrap="none" anchor="ctr"/>
            <a:lstStyle>
              <a:lvl1pPr eaLnBrk="0" hangingPunct="0">
                <a:defRPr sz="1000">
                  <a:solidFill>
                    <a:schemeClr val="folHlink"/>
                  </a:solidFill>
                  <a:latin typeface="Arial Narrow" panose="020B0606020202030204" pitchFamily="34" charset="0"/>
                  <a:ea typeface="MS PGothic" panose="020B0600070205080204" pitchFamily="34" charset="-128"/>
                </a:defRPr>
              </a:lvl1pPr>
              <a:lvl2pPr marL="742950" indent="-285750" eaLnBrk="0" hangingPunct="0">
                <a:defRPr sz="1000">
                  <a:solidFill>
                    <a:schemeClr val="folHlink"/>
                  </a:solidFill>
                  <a:latin typeface="Arial Narrow" panose="020B0606020202030204" pitchFamily="34" charset="0"/>
                  <a:ea typeface="MS PGothic" panose="020B0600070205080204" pitchFamily="34" charset="-128"/>
                </a:defRPr>
              </a:lvl2pPr>
              <a:lvl3pPr marL="1143000" indent="-228600" eaLnBrk="0" hangingPunct="0">
                <a:defRPr sz="1000">
                  <a:solidFill>
                    <a:schemeClr val="folHlink"/>
                  </a:solidFill>
                  <a:latin typeface="Arial Narrow" panose="020B0606020202030204" pitchFamily="34" charset="0"/>
                  <a:ea typeface="MS PGothic" panose="020B0600070205080204" pitchFamily="34" charset="-128"/>
                </a:defRPr>
              </a:lvl3pPr>
              <a:lvl4pPr marL="1600200" indent="-228600" eaLnBrk="0" hangingPunct="0">
                <a:defRPr sz="1000">
                  <a:solidFill>
                    <a:schemeClr val="folHlink"/>
                  </a:solidFill>
                  <a:latin typeface="Arial Narrow" panose="020B0606020202030204" pitchFamily="34" charset="0"/>
                  <a:ea typeface="MS PGothic" panose="020B0600070205080204" pitchFamily="34" charset="-128"/>
                </a:defRPr>
              </a:lvl4pPr>
              <a:lvl5pPr marL="2057400" indent="-228600" eaLnBrk="0" hangingPunct="0">
                <a:defRPr sz="1000">
                  <a:solidFill>
                    <a:schemeClr val="folHlink"/>
                  </a:solidFill>
                  <a:latin typeface="Arial Narrow" panose="020B0606020202030204" pitchFamily="34" charset="0"/>
                  <a:ea typeface="MS PGothic" panose="020B0600070205080204" pitchFamily="34" charset="-128"/>
                </a:defRPr>
              </a:lvl5pPr>
              <a:lvl6pPr marL="25146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6pPr>
              <a:lvl7pPr marL="29718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7pPr>
              <a:lvl8pPr marL="34290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8pPr>
              <a:lvl9pPr marL="38862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9pPr>
            </a:lstStyle>
            <a:p>
              <a:pPr algn="ctr" eaLnBrk="1" hangingPunct="1"/>
              <a:r>
                <a:rPr lang="en-US" altLang="en-US" sz="1200" b="1" dirty="0">
                  <a:solidFill>
                    <a:schemeClr val="tx1"/>
                  </a:solidFill>
                  <a:latin typeface="Arial" panose="020B0604020202020204" pitchFamily="34" charset="0"/>
                </a:rPr>
                <a:t>Network</a:t>
              </a:r>
            </a:p>
          </p:txBody>
        </p:sp>
        <p:sp>
          <p:nvSpPr>
            <p:cNvPr id="41" name="Text Box 46">
              <a:extLst>
                <a:ext uri="{FF2B5EF4-FFF2-40B4-BE49-F238E27FC236}">
                  <a16:creationId xmlns:a16="http://schemas.microsoft.com/office/drawing/2014/main" id="{70DADCE8-4DFD-484B-832D-07948406DAD8}"/>
                </a:ext>
              </a:extLst>
            </p:cNvPr>
            <p:cNvSpPr txBox="1">
              <a:spLocks noChangeArrowheads="1"/>
            </p:cNvSpPr>
            <p:nvPr/>
          </p:nvSpPr>
          <p:spPr bwMode="auto">
            <a:xfrm>
              <a:off x="2439903" y="5703170"/>
              <a:ext cx="3960897" cy="801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000">
                  <a:solidFill>
                    <a:schemeClr val="folHlink"/>
                  </a:solidFill>
                  <a:latin typeface="Arial Narrow" panose="020B0606020202030204" pitchFamily="34" charset="0"/>
                  <a:ea typeface="MS PGothic" panose="020B0600070205080204" pitchFamily="34" charset="-128"/>
                </a:defRPr>
              </a:lvl1pPr>
              <a:lvl2pPr marL="742950" indent="-285750" eaLnBrk="0" hangingPunct="0">
                <a:defRPr sz="1000">
                  <a:solidFill>
                    <a:schemeClr val="folHlink"/>
                  </a:solidFill>
                  <a:latin typeface="Arial Narrow" panose="020B0606020202030204" pitchFamily="34" charset="0"/>
                  <a:ea typeface="MS PGothic" panose="020B0600070205080204" pitchFamily="34" charset="-128"/>
                </a:defRPr>
              </a:lvl2pPr>
              <a:lvl3pPr marL="1143000" indent="-228600" eaLnBrk="0" hangingPunct="0">
                <a:defRPr sz="1000">
                  <a:solidFill>
                    <a:schemeClr val="folHlink"/>
                  </a:solidFill>
                  <a:latin typeface="Arial Narrow" panose="020B0606020202030204" pitchFamily="34" charset="0"/>
                  <a:ea typeface="MS PGothic" panose="020B0600070205080204" pitchFamily="34" charset="-128"/>
                </a:defRPr>
              </a:lvl3pPr>
              <a:lvl4pPr marL="1600200" indent="-228600" eaLnBrk="0" hangingPunct="0">
                <a:defRPr sz="1000">
                  <a:solidFill>
                    <a:schemeClr val="folHlink"/>
                  </a:solidFill>
                  <a:latin typeface="Arial Narrow" panose="020B0606020202030204" pitchFamily="34" charset="0"/>
                  <a:ea typeface="MS PGothic" panose="020B0600070205080204" pitchFamily="34" charset="-128"/>
                </a:defRPr>
              </a:lvl4pPr>
              <a:lvl5pPr marL="2057400" indent="-228600" eaLnBrk="0" hangingPunct="0">
                <a:defRPr sz="1000">
                  <a:solidFill>
                    <a:schemeClr val="folHlink"/>
                  </a:solidFill>
                  <a:latin typeface="Arial Narrow" panose="020B0606020202030204" pitchFamily="34" charset="0"/>
                  <a:ea typeface="MS PGothic" panose="020B0600070205080204" pitchFamily="34" charset="-128"/>
                </a:defRPr>
              </a:lvl5pPr>
              <a:lvl6pPr marL="25146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6pPr>
              <a:lvl7pPr marL="29718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7pPr>
              <a:lvl8pPr marL="34290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8pPr>
              <a:lvl9pPr marL="38862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9pPr>
            </a:lstStyle>
            <a:p>
              <a:pPr algn="ctr" eaLnBrk="1" hangingPunct="1"/>
              <a:r>
                <a:rPr lang="en-US" altLang="en-US" sz="1800" b="1" dirty="0">
                  <a:solidFill>
                    <a:schemeClr val="tx1"/>
                  </a:solidFill>
                  <a:latin typeface="Arial" panose="020B0604020202020204" pitchFamily="34" charset="0"/>
                </a:rPr>
                <a:t>3 Virtual Servers on 1 Physical Server</a:t>
              </a:r>
            </a:p>
          </p:txBody>
        </p:sp>
      </p:grpSp>
    </p:spTree>
    <p:extLst>
      <p:ext uri="{BB962C8B-B14F-4D97-AF65-F5344CB8AC3E}">
        <p14:creationId xmlns:p14="http://schemas.microsoft.com/office/powerpoint/2010/main" val="3797161258"/>
      </p:ext>
    </p:extLst>
  </p:cSld>
  <p:clrMapOvr>
    <a:masterClrMapping/>
  </p:clrMapOvr>
  <mc:AlternateContent xmlns:mc="http://schemas.openxmlformats.org/markup-compatibility/2006" xmlns:p14="http://schemas.microsoft.com/office/powerpoint/2010/main">
    <mc:Choice Requires="p14">
      <p:transition spd="slow" p14:dur="2000" advTm="403"/>
    </mc:Choice>
    <mc:Fallback xmlns="">
      <p:transition spd="slow" advTm="403"/>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04DFC5-7B35-2441-B986-F320A68E4BF1}"/>
              </a:ext>
            </a:extLst>
          </p:cNvPr>
          <p:cNvSpPr>
            <a:spLocks noGrp="1"/>
          </p:cNvSpPr>
          <p:nvPr>
            <p:ph type="title"/>
          </p:nvPr>
        </p:nvSpPr>
        <p:spPr/>
        <p:txBody>
          <a:bodyPr/>
          <a:lstStyle/>
          <a:p>
            <a:r>
              <a:rPr lang="en-US" altLang="en-US" dirty="0"/>
              <a:t>Virtualization Layer Explored</a:t>
            </a:r>
            <a:endParaRPr lang="en-US" dirty="0"/>
          </a:p>
        </p:txBody>
      </p:sp>
      <p:sp>
        <p:nvSpPr>
          <p:cNvPr id="3" name="Text Placeholder 2"/>
          <p:cNvSpPr>
            <a:spLocks noGrp="1"/>
          </p:cNvSpPr>
          <p:nvPr>
            <p:ph type="body" idx="1"/>
          </p:nvPr>
        </p:nvSpPr>
        <p:spPr/>
        <p:txBody>
          <a:bodyPr>
            <a:noAutofit/>
          </a:bodyPr>
          <a:lstStyle/>
          <a:p>
            <a:pPr marL="0" indent="0">
              <a:buNone/>
            </a:pPr>
            <a:r>
              <a:rPr lang="de-CH" sz="3600" dirty="0">
                <a:solidFill>
                  <a:schemeClr val="bg1"/>
                </a:solidFill>
              </a:rPr>
              <a:t>     </a:t>
            </a:r>
            <a:r>
              <a:rPr lang="de-CH" sz="3400" dirty="0">
                <a:solidFill>
                  <a:schemeClr val="bg1"/>
                </a:solidFill>
              </a:rPr>
              <a:t>What</a:t>
            </a:r>
            <a:r>
              <a:rPr lang="de-CH" sz="3600" dirty="0">
                <a:solidFill>
                  <a:schemeClr val="bg1"/>
                </a:solidFill>
              </a:rPr>
              <a:t> is Docker?</a:t>
            </a:r>
            <a:endParaRPr lang="en-US" sz="3600" dirty="0">
              <a:solidFill>
                <a:schemeClr val="bg1"/>
              </a:solidFill>
            </a:endParaRPr>
          </a:p>
        </p:txBody>
      </p:sp>
      <p:sp>
        <p:nvSpPr>
          <p:cNvPr id="4" name="Text Placeholder 3"/>
          <p:cNvSpPr>
            <a:spLocks noGrp="1"/>
          </p:cNvSpPr>
          <p:nvPr>
            <p:ph type="body" sz="quarter" idx="4294967295"/>
          </p:nvPr>
        </p:nvSpPr>
        <p:spPr>
          <a:xfrm>
            <a:off x="519627" y="1535147"/>
            <a:ext cx="7633978" cy="2895600"/>
          </a:xfrm>
        </p:spPr>
        <p:txBody>
          <a:bodyPr>
            <a:normAutofit/>
          </a:bodyPr>
          <a:lstStyle/>
          <a:p>
            <a:pPr>
              <a:lnSpc>
                <a:spcPct val="90000"/>
              </a:lnSpc>
              <a:buNone/>
              <a:defRPr/>
            </a:pPr>
            <a:r>
              <a:rPr lang="en-US" sz="2000" dirty="0"/>
              <a:t>Virtualization Layer – Compatibility</a:t>
            </a:r>
          </a:p>
          <a:p>
            <a:pPr>
              <a:lnSpc>
                <a:spcPct val="90000"/>
              </a:lnSpc>
              <a:buNone/>
              <a:defRPr/>
            </a:pPr>
            <a:endParaRPr lang="en-US" sz="2000" dirty="0"/>
          </a:p>
          <a:p>
            <a:pPr lvl="1">
              <a:lnSpc>
                <a:spcPct val="90000"/>
              </a:lnSpc>
              <a:defRPr/>
            </a:pPr>
            <a:r>
              <a:rPr lang="en-US" sz="1800" dirty="0"/>
              <a:t>A virtual machine is compatible with standard x86 operating systems such as Windows and Linux</a:t>
            </a:r>
          </a:p>
          <a:p>
            <a:pPr lvl="1">
              <a:lnSpc>
                <a:spcPct val="90000"/>
              </a:lnSpc>
              <a:defRPr/>
            </a:pPr>
            <a:r>
              <a:rPr lang="en-US" sz="1800" dirty="0"/>
              <a:t>A virtual machine has a motherboard, </a:t>
            </a:r>
            <a:r>
              <a:rPr lang="en-US" sz="1800" dirty="0" err="1"/>
              <a:t>cpu</a:t>
            </a:r>
            <a:r>
              <a:rPr lang="en-US" sz="1800" dirty="0"/>
              <a:t>, memory, disk and network just like a physical server</a:t>
            </a:r>
          </a:p>
          <a:p>
            <a:pPr lvl="1">
              <a:lnSpc>
                <a:spcPct val="90000"/>
              </a:lnSpc>
              <a:defRPr/>
            </a:pPr>
            <a:r>
              <a:rPr lang="en-US" sz="1800" dirty="0"/>
              <a:t>Applications developed for the standard OS’s will work on a virtual machine</a:t>
            </a:r>
          </a:p>
          <a:p>
            <a:pPr lvl="1">
              <a:lnSpc>
                <a:spcPct val="90000"/>
              </a:lnSpc>
              <a:defRPr/>
            </a:pPr>
            <a:r>
              <a:rPr lang="en-US" sz="1800" dirty="0"/>
              <a:t>No adjustments are needed to run applications on virtual servers</a:t>
            </a:r>
          </a:p>
          <a:p>
            <a:pPr marL="38100" indent="0" eaLnBrk="1" hangingPunct="1">
              <a:buNone/>
            </a:pPr>
            <a:endParaRPr lang="en-US" altLang="en-US" sz="1400" dirty="0"/>
          </a:p>
          <a:p>
            <a:pPr marL="0" indent="0">
              <a:buNone/>
            </a:pPr>
            <a:endParaRPr lang="en-US"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17759025"/>
      </p:ext>
    </p:extLst>
  </p:cSld>
  <p:clrMapOvr>
    <a:masterClrMapping/>
  </p:clrMapOvr>
  <mc:AlternateContent xmlns:mc="http://schemas.openxmlformats.org/markup-compatibility/2006" xmlns:p14="http://schemas.microsoft.com/office/powerpoint/2010/main">
    <mc:Choice Requires="p14">
      <p:transition spd="slow" p14:dur="2000" advTm="403"/>
    </mc:Choice>
    <mc:Fallback xmlns="">
      <p:transition spd="slow" advTm="403"/>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04DFC5-7B35-2441-B986-F320A68E4BF1}"/>
              </a:ext>
            </a:extLst>
          </p:cNvPr>
          <p:cNvSpPr>
            <a:spLocks noGrp="1"/>
          </p:cNvSpPr>
          <p:nvPr>
            <p:ph type="title"/>
          </p:nvPr>
        </p:nvSpPr>
        <p:spPr/>
        <p:txBody>
          <a:bodyPr/>
          <a:lstStyle/>
          <a:p>
            <a:r>
              <a:rPr lang="en-US" altLang="en-US" dirty="0"/>
              <a:t>Virtualization Layer Explored</a:t>
            </a:r>
            <a:endParaRPr lang="en-US" dirty="0"/>
          </a:p>
        </p:txBody>
      </p:sp>
      <p:sp>
        <p:nvSpPr>
          <p:cNvPr id="3" name="Text Placeholder 2"/>
          <p:cNvSpPr>
            <a:spLocks noGrp="1"/>
          </p:cNvSpPr>
          <p:nvPr>
            <p:ph type="body" idx="1"/>
          </p:nvPr>
        </p:nvSpPr>
        <p:spPr/>
        <p:txBody>
          <a:bodyPr>
            <a:noAutofit/>
          </a:bodyPr>
          <a:lstStyle/>
          <a:p>
            <a:pPr marL="0" indent="0">
              <a:buNone/>
            </a:pPr>
            <a:r>
              <a:rPr lang="de-CH" sz="3600" dirty="0">
                <a:solidFill>
                  <a:schemeClr val="bg1"/>
                </a:solidFill>
              </a:rPr>
              <a:t>     </a:t>
            </a:r>
            <a:r>
              <a:rPr lang="de-CH" sz="3400" dirty="0">
                <a:solidFill>
                  <a:schemeClr val="bg1"/>
                </a:solidFill>
              </a:rPr>
              <a:t>What</a:t>
            </a:r>
            <a:r>
              <a:rPr lang="de-CH" sz="3600" dirty="0">
                <a:solidFill>
                  <a:schemeClr val="bg1"/>
                </a:solidFill>
              </a:rPr>
              <a:t> is Docker?</a:t>
            </a:r>
            <a:endParaRPr lang="en-US" sz="3600" dirty="0">
              <a:solidFill>
                <a:schemeClr val="bg1"/>
              </a:solidFill>
            </a:endParaRPr>
          </a:p>
        </p:txBody>
      </p:sp>
      <p:sp>
        <p:nvSpPr>
          <p:cNvPr id="4" name="Text Placeholder 3"/>
          <p:cNvSpPr>
            <a:spLocks noGrp="1"/>
          </p:cNvSpPr>
          <p:nvPr>
            <p:ph type="body" sz="quarter" idx="4294967295"/>
          </p:nvPr>
        </p:nvSpPr>
        <p:spPr>
          <a:xfrm>
            <a:off x="519627" y="1535147"/>
            <a:ext cx="7633978" cy="2895600"/>
          </a:xfrm>
        </p:spPr>
        <p:txBody>
          <a:bodyPr>
            <a:normAutofit/>
          </a:bodyPr>
          <a:lstStyle/>
          <a:p>
            <a:pPr>
              <a:lnSpc>
                <a:spcPct val="90000"/>
              </a:lnSpc>
              <a:buNone/>
              <a:defRPr/>
            </a:pPr>
            <a:r>
              <a:rPr lang="en-US" sz="2000" dirty="0"/>
              <a:t>Virtualization Layer - Isolation</a:t>
            </a:r>
          </a:p>
          <a:p>
            <a:pPr lvl="1">
              <a:lnSpc>
                <a:spcPct val="90000"/>
              </a:lnSpc>
              <a:defRPr/>
            </a:pPr>
            <a:endParaRPr lang="en-US" sz="1800" dirty="0"/>
          </a:p>
          <a:p>
            <a:pPr lvl="1">
              <a:lnSpc>
                <a:spcPct val="90000"/>
              </a:lnSpc>
              <a:defRPr/>
            </a:pPr>
            <a:r>
              <a:rPr lang="en-US" sz="1800" dirty="0"/>
              <a:t>Virtual machines on the same physical machine run independently</a:t>
            </a:r>
          </a:p>
          <a:p>
            <a:pPr lvl="1">
              <a:lnSpc>
                <a:spcPct val="90000"/>
              </a:lnSpc>
              <a:defRPr/>
            </a:pPr>
            <a:endParaRPr lang="en-US" sz="1800" dirty="0"/>
          </a:p>
          <a:p>
            <a:pPr lvl="1">
              <a:lnSpc>
                <a:spcPct val="90000"/>
              </a:lnSpc>
              <a:defRPr/>
            </a:pPr>
            <a:r>
              <a:rPr lang="en-US" sz="1800" dirty="0"/>
              <a:t>They are protected from each other</a:t>
            </a:r>
          </a:p>
          <a:p>
            <a:pPr marL="38100" indent="0" eaLnBrk="1" hangingPunct="1">
              <a:buNone/>
            </a:pPr>
            <a:endParaRPr lang="en-US" altLang="en-US" sz="1400" dirty="0"/>
          </a:p>
          <a:p>
            <a:pPr marL="0" indent="0">
              <a:buNone/>
            </a:pPr>
            <a:endParaRPr lang="en-US"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01295737"/>
      </p:ext>
    </p:extLst>
  </p:cSld>
  <p:clrMapOvr>
    <a:masterClrMapping/>
  </p:clrMapOvr>
  <mc:AlternateContent xmlns:mc="http://schemas.openxmlformats.org/markup-compatibility/2006" xmlns:p14="http://schemas.microsoft.com/office/powerpoint/2010/main">
    <mc:Choice Requires="p14">
      <p:transition spd="slow" p14:dur="2000" advTm="403"/>
    </mc:Choice>
    <mc:Fallback xmlns="">
      <p:transition spd="slow" advTm="403"/>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04DFC5-7B35-2441-B986-F320A68E4BF1}"/>
              </a:ext>
            </a:extLst>
          </p:cNvPr>
          <p:cNvSpPr>
            <a:spLocks noGrp="1"/>
          </p:cNvSpPr>
          <p:nvPr>
            <p:ph type="title"/>
          </p:nvPr>
        </p:nvSpPr>
        <p:spPr/>
        <p:txBody>
          <a:bodyPr/>
          <a:lstStyle/>
          <a:p>
            <a:r>
              <a:rPr lang="en-IN" dirty="0"/>
              <a:t>What is Hypervisor?</a:t>
            </a:r>
            <a:endParaRPr lang="en-US" dirty="0"/>
          </a:p>
        </p:txBody>
      </p:sp>
      <p:sp>
        <p:nvSpPr>
          <p:cNvPr id="3" name="Text Placeholder 2"/>
          <p:cNvSpPr>
            <a:spLocks noGrp="1"/>
          </p:cNvSpPr>
          <p:nvPr>
            <p:ph type="body" idx="1"/>
          </p:nvPr>
        </p:nvSpPr>
        <p:spPr/>
        <p:txBody>
          <a:bodyPr>
            <a:noAutofit/>
          </a:bodyPr>
          <a:lstStyle/>
          <a:p>
            <a:pPr marL="0" indent="0">
              <a:buNone/>
            </a:pPr>
            <a:r>
              <a:rPr lang="de-CH" sz="3600" dirty="0">
                <a:solidFill>
                  <a:schemeClr val="bg1"/>
                </a:solidFill>
              </a:rPr>
              <a:t>     </a:t>
            </a:r>
            <a:r>
              <a:rPr lang="de-CH" sz="3400" dirty="0">
                <a:solidFill>
                  <a:schemeClr val="bg1"/>
                </a:solidFill>
              </a:rPr>
              <a:t>What</a:t>
            </a:r>
            <a:r>
              <a:rPr lang="de-CH" sz="3600" dirty="0">
                <a:solidFill>
                  <a:schemeClr val="bg1"/>
                </a:solidFill>
              </a:rPr>
              <a:t> is Docker?</a:t>
            </a:r>
            <a:endParaRPr lang="en-US" sz="3600" dirty="0">
              <a:solidFill>
                <a:schemeClr val="bg1"/>
              </a:solidFill>
            </a:endParaRPr>
          </a:p>
        </p:txBody>
      </p:sp>
      <p:sp>
        <p:nvSpPr>
          <p:cNvPr id="4" name="Text Placeholder 3"/>
          <p:cNvSpPr>
            <a:spLocks noGrp="1"/>
          </p:cNvSpPr>
          <p:nvPr>
            <p:ph type="body" sz="quarter" idx="4294967295"/>
          </p:nvPr>
        </p:nvSpPr>
        <p:spPr>
          <a:xfrm>
            <a:off x="519627" y="1535147"/>
            <a:ext cx="7633978" cy="2895600"/>
          </a:xfrm>
        </p:spPr>
        <p:txBody>
          <a:bodyPr>
            <a:normAutofit/>
          </a:bodyPr>
          <a:lstStyle/>
          <a:p>
            <a:pPr marL="135464" indent="0">
              <a:buNone/>
            </a:pPr>
            <a:r>
              <a:rPr lang="en-US" sz="1600" dirty="0"/>
              <a:t>“Hypervisor is a software layer sits between Hardware and OSes which will interact with hardware and resources and provide an interface to share the available resources to Virtual containers.”</a:t>
            </a:r>
            <a:endParaRPr lang="en-IN" sz="1600" dirty="0"/>
          </a:p>
          <a:p>
            <a:pPr marL="38100" indent="0" eaLnBrk="1" hangingPunct="1">
              <a:buNone/>
            </a:pPr>
            <a:endParaRPr lang="en-US" altLang="en-US" sz="1400" dirty="0"/>
          </a:p>
          <a:p>
            <a:pPr marL="0" indent="0">
              <a:buNone/>
            </a:pPr>
            <a:endParaRPr lang="en-US"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00841558"/>
      </p:ext>
    </p:extLst>
  </p:cSld>
  <p:clrMapOvr>
    <a:masterClrMapping/>
  </p:clrMapOvr>
  <mc:AlternateContent xmlns:mc="http://schemas.openxmlformats.org/markup-compatibility/2006" xmlns:p14="http://schemas.microsoft.com/office/powerpoint/2010/main">
    <mc:Choice Requires="p14">
      <p:transition spd="slow" p14:dur="2000" advTm="403"/>
    </mc:Choice>
    <mc:Fallback xmlns="">
      <p:transition spd="slow" advTm="403"/>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04DFC5-7B35-2441-B986-F320A68E4BF1}"/>
              </a:ext>
            </a:extLst>
          </p:cNvPr>
          <p:cNvSpPr>
            <a:spLocks noGrp="1"/>
          </p:cNvSpPr>
          <p:nvPr>
            <p:ph type="title"/>
          </p:nvPr>
        </p:nvSpPr>
        <p:spPr/>
        <p:txBody>
          <a:bodyPr/>
          <a:lstStyle/>
          <a:p>
            <a:r>
              <a:rPr lang="en-US" altLang="en-US" dirty="0"/>
              <a:t>Hypervisor-based virtualization</a:t>
            </a:r>
            <a:endParaRPr lang="en-US" dirty="0"/>
          </a:p>
        </p:txBody>
      </p:sp>
      <p:sp>
        <p:nvSpPr>
          <p:cNvPr id="3" name="Text Placeholder 2"/>
          <p:cNvSpPr>
            <a:spLocks noGrp="1"/>
          </p:cNvSpPr>
          <p:nvPr>
            <p:ph type="body" idx="1"/>
          </p:nvPr>
        </p:nvSpPr>
        <p:spPr/>
        <p:txBody>
          <a:bodyPr>
            <a:noAutofit/>
          </a:bodyPr>
          <a:lstStyle/>
          <a:p>
            <a:pPr marL="0" indent="0">
              <a:buNone/>
            </a:pPr>
            <a:r>
              <a:rPr lang="de-CH" sz="3600" dirty="0">
                <a:solidFill>
                  <a:schemeClr val="bg1"/>
                </a:solidFill>
              </a:rPr>
              <a:t>     </a:t>
            </a:r>
            <a:r>
              <a:rPr lang="de-CH" sz="3400" dirty="0">
                <a:solidFill>
                  <a:schemeClr val="bg1"/>
                </a:solidFill>
              </a:rPr>
              <a:t>What</a:t>
            </a:r>
            <a:r>
              <a:rPr lang="de-CH" sz="3600" dirty="0">
                <a:solidFill>
                  <a:schemeClr val="bg1"/>
                </a:solidFill>
              </a:rPr>
              <a:t> is Docker?</a:t>
            </a:r>
            <a:endParaRPr lang="en-US" sz="3600" dirty="0">
              <a:solidFill>
                <a:schemeClr val="bg1"/>
              </a:solidFill>
            </a:endParaRPr>
          </a:p>
        </p:txBody>
      </p:sp>
      <p:sp>
        <p:nvSpPr>
          <p:cNvPr id="4" name="Text Placeholder 3"/>
          <p:cNvSpPr>
            <a:spLocks noGrp="1"/>
          </p:cNvSpPr>
          <p:nvPr>
            <p:ph type="body" sz="quarter" idx="4294967295"/>
          </p:nvPr>
        </p:nvSpPr>
        <p:spPr>
          <a:xfrm>
            <a:off x="519627" y="1535146"/>
            <a:ext cx="8054878" cy="3253421"/>
          </a:xfrm>
        </p:spPr>
        <p:txBody>
          <a:bodyPr>
            <a:normAutofit fontScale="70000" lnSpcReduction="20000"/>
          </a:bodyPr>
          <a:lstStyle/>
          <a:p>
            <a:pPr>
              <a:defRPr/>
            </a:pPr>
            <a:r>
              <a:rPr lang="en-US" sz="2600" dirty="0"/>
              <a:t>Technologies that fall into this category can be divided into two basic types: </a:t>
            </a:r>
          </a:p>
          <a:p>
            <a:pPr>
              <a:defRPr/>
            </a:pPr>
            <a:endParaRPr lang="en-US" sz="2600" dirty="0"/>
          </a:p>
          <a:p>
            <a:pPr lvl="1">
              <a:defRPr/>
            </a:pPr>
            <a:r>
              <a:rPr lang="en-US" sz="2200" b="1" i="1" dirty="0"/>
              <a:t>Type 1</a:t>
            </a:r>
            <a:r>
              <a:rPr lang="en-US" sz="2200" b="1" dirty="0"/>
              <a:t> (or </a:t>
            </a:r>
            <a:r>
              <a:rPr lang="en-US" sz="2200" b="1" i="1" dirty="0"/>
              <a:t>native</a:t>
            </a:r>
            <a:r>
              <a:rPr lang="en-US" sz="2200" b="1" dirty="0"/>
              <a:t>, </a:t>
            </a:r>
            <a:r>
              <a:rPr lang="en-US" sz="2200" b="1" i="1" dirty="0"/>
              <a:t>bare-metal</a:t>
            </a:r>
            <a:r>
              <a:rPr lang="en-US" sz="2200" b="1" dirty="0"/>
              <a:t>) </a:t>
            </a:r>
            <a:r>
              <a:rPr lang="en-US" sz="2200" dirty="0"/>
              <a:t>hypervisors </a:t>
            </a:r>
          </a:p>
          <a:p>
            <a:pPr marL="533400" lvl="1" indent="0">
              <a:buNone/>
              <a:defRPr/>
            </a:pPr>
            <a:endParaRPr lang="en-US" sz="2200" dirty="0"/>
          </a:p>
          <a:p>
            <a:pPr lvl="2">
              <a:defRPr/>
            </a:pPr>
            <a:r>
              <a:rPr lang="en-US" sz="2200" dirty="0"/>
              <a:t>are software systems that run directly on the host's hardware to control the hardware and to monitor guest operating-systems. </a:t>
            </a:r>
          </a:p>
          <a:p>
            <a:pPr lvl="2">
              <a:defRPr/>
            </a:pPr>
            <a:r>
              <a:rPr lang="en-US" sz="2200" dirty="0"/>
              <a:t>A guest operating system thus runs on another level above the hypervisor .</a:t>
            </a:r>
          </a:p>
          <a:p>
            <a:pPr marL="990600" lvl="2" indent="0">
              <a:buNone/>
              <a:defRPr/>
            </a:pPr>
            <a:endParaRPr lang="en-US" sz="2200" dirty="0"/>
          </a:p>
          <a:p>
            <a:pPr lvl="1">
              <a:defRPr/>
            </a:pPr>
            <a:r>
              <a:rPr lang="en-US" sz="2200" b="1" i="1" dirty="0"/>
              <a:t>Type 2</a:t>
            </a:r>
            <a:r>
              <a:rPr lang="en-US" sz="2200" b="1" dirty="0"/>
              <a:t> (or </a:t>
            </a:r>
            <a:r>
              <a:rPr lang="en-US" sz="2200" b="1" i="1" dirty="0"/>
              <a:t>hosted</a:t>
            </a:r>
            <a:r>
              <a:rPr lang="en-US" sz="2200" b="1" dirty="0"/>
              <a:t>) </a:t>
            </a:r>
            <a:r>
              <a:rPr lang="en-US" sz="2200" dirty="0"/>
              <a:t>hypervisors </a:t>
            </a:r>
          </a:p>
          <a:p>
            <a:pPr lvl="1">
              <a:defRPr/>
            </a:pPr>
            <a:endParaRPr lang="en-US" sz="2200" dirty="0"/>
          </a:p>
          <a:p>
            <a:pPr lvl="2">
              <a:defRPr/>
            </a:pPr>
            <a:r>
              <a:rPr lang="en-US" sz="2200" dirty="0"/>
              <a:t>are software applications running within a conventional operating-system environment. </a:t>
            </a:r>
          </a:p>
          <a:p>
            <a:pPr lvl="2">
              <a:defRPr/>
            </a:pPr>
            <a:r>
              <a:rPr lang="en-US" sz="2200" dirty="0"/>
              <a:t>Guest operating systems thus run at the third level above the hardware.</a:t>
            </a:r>
          </a:p>
          <a:p>
            <a:pPr marL="533400" lvl="1" indent="0">
              <a:buNone/>
            </a:pPr>
            <a:r>
              <a:rPr lang="en-US" altLang="en-US" sz="1600" dirty="0"/>
              <a:t>. </a:t>
            </a:r>
          </a:p>
          <a:p>
            <a:pPr marL="38100" indent="0" eaLnBrk="1" hangingPunct="1">
              <a:buNone/>
            </a:pPr>
            <a:endParaRPr lang="en-US" altLang="en-US" sz="1400" dirty="0"/>
          </a:p>
          <a:p>
            <a:pPr marL="0" indent="0">
              <a:buNone/>
            </a:pPr>
            <a:endParaRPr lang="en-US"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8315990"/>
      </p:ext>
    </p:extLst>
  </p:cSld>
  <p:clrMapOvr>
    <a:masterClrMapping/>
  </p:clrMapOvr>
  <mc:AlternateContent xmlns:mc="http://schemas.openxmlformats.org/markup-compatibility/2006" xmlns:p14="http://schemas.microsoft.com/office/powerpoint/2010/main">
    <mc:Choice Requires="p14">
      <p:transition spd="slow" p14:dur="2000" advTm="403"/>
    </mc:Choice>
    <mc:Fallback xmlns="">
      <p:transition spd="slow" advTm="403"/>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04DFC5-7B35-2441-B986-F320A68E4BF1}"/>
              </a:ext>
            </a:extLst>
          </p:cNvPr>
          <p:cNvSpPr>
            <a:spLocks noGrp="1"/>
          </p:cNvSpPr>
          <p:nvPr>
            <p:ph type="title"/>
          </p:nvPr>
        </p:nvSpPr>
        <p:spPr/>
        <p:txBody>
          <a:bodyPr/>
          <a:lstStyle/>
          <a:p>
            <a:r>
              <a:rPr lang="en-US" altLang="en-US" dirty="0"/>
              <a:t>Hypervisor-based virtualization</a:t>
            </a:r>
            <a:endParaRPr lang="en-US" dirty="0"/>
          </a:p>
        </p:txBody>
      </p:sp>
      <p:sp>
        <p:nvSpPr>
          <p:cNvPr id="3" name="Text Placeholder 2"/>
          <p:cNvSpPr>
            <a:spLocks noGrp="1"/>
          </p:cNvSpPr>
          <p:nvPr>
            <p:ph type="body" idx="1"/>
          </p:nvPr>
        </p:nvSpPr>
        <p:spPr/>
        <p:txBody>
          <a:bodyPr>
            <a:noAutofit/>
          </a:bodyPr>
          <a:lstStyle/>
          <a:p>
            <a:pPr marL="0" indent="0">
              <a:buNone/>
            </a:pPr>
            <a:r>
              <a:rPr lang="de-CH" sz="3600" dirty="0">
                <a:solidFill>
                  <a:schemeClr val="bg1"/>
                </a:solidFill>
              </a:rPr>
              <a:t>     </a:t>
            </a:r>
            <a:r>
              <a:rPr lang="de-CH" sz="3400" dirty="0">
                <a:solidFill>
                  <a:schemeClr val="bg1"/>
                </a:solidFill>
              </a:rPr>
              <a:t>What</a:t>
            </a:r>
            <a:r>
              <a:rPr lang="de-CH" sz="3600" dirty="0">
                <a:solidFill>
                  <a:schemeClr val="bg1"/>
                </a:solidFill>
              </a:rPr>
              <a:t> is Docker?</a:t>
            </a:r>
            <a:endParaRPr lang="en-US" sz="3600" dirty="0">
              <a:solidFill>
                <a:schemeClr val="bg1"/>
              </a:solidFill>
            </a:endParaRPr>
          </a:p>
        </p:txBody>
      </p:sp>
      <p:sp>
        <p:nvSpPr>
          <p:cNvPr id="4" name="Text Placeholder 3"/>
          <p:cNvSpPr>
            <a:spLocks noGrp="1"/>
          </p:cNvSpPr>
          <p:nvPr>
            <p:ph type="body" sz="quarter" idx="4294967295"/>
          </p:nvPr>
        </p:nvSpPr>
        <p:spPr>
          <a:xfrm>
            <a:off x="519627" y="1535147"/>
            <a:ext cx="7633978" cy="2895600"/>
          </a:xfrm>
        </p:spPr>
        <p:txBody>
          <a:bodyPr>
            <a:normAutofit/>
          </a:bodyPr>
          <a:lstStyle/>
          <a:p>
            <a:pPr marL="38100" indent="0" eaLnBrk="1" hangingPunct="1">
              <a:buNone/>
            </a:pPr>
            <a:endParaRPr lang="en-US" altLang="en-US" sz="1400" dirty="0"/>
          </a:p>
          <a:p>
            <a:pPr marL="0" indent="0">
              <a:buNone/>
            </a:pPr>
            <a:endParaRPr lang="en-US" sz="20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E6451490-8086-4806-B612-3E04B15E66E9}"/>
              </a:ext>
            </a:extLst>
          </p:cNvPr>
          <p:cNvPicPr>
            <a:picLocks noChangeAspect="1"/>
          </p:cNvPicPr>
          <p:nvPr/>
        </p:nvPicPr>
        <p:blipFill>
          <a:blip r:embed="rId2"/>
          <a:stretch>
            <a:fillRect/>
          </a:stretch>
        </p:blipFill>
        <p:spPr>
          <a:xfrm>
            <a:off x="1757362" y="1844414"/>
            <a:ext cx="5629275" cy="2219325"/>
          </a:xfrm>
          <a:prstGeom prst="rect">
            <a:avLst/>
          </a:prstGeom>
        </p:spPr>
      </p:pic>
    </p:spTree>
    <p:extLst>
      <p:ext uri="{BB962C8B-B14F-4D97-AF65-F5344CB8AC3E}">
        <p14:creationId xmlns:p14="http://schemas.microsoft.com/office/powerpoint/2010/main" val="2532455992"/>
      </p:ext>
    </p:extLst>
  </p:cSld>
  <p:clrMapOvr>
    <a:masterClrMapping/>
  </p:clrMapOvr>
  <mc:AlternateContent xmlns:mc="http://schemas.openxmlformats.org/markup-compatibility/2006" xmlns:p14="http://schemas.microsoft.com/office/powerpoint/2010/main">
    <mc:Choice Requires="p14">
      <p:transition spd="slow" p14:dur="2000" advTm="403"/>
    </mc:Choice>
    <mc:Fallback xmlns="">
      <p:transition spd="slow" advTm="403"/>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4FC1D16C-5F2E-EA4C-B8BD-E3A475AB4A6A}"/>
              </a:ext>
            </a:extLst>
          </p:cNvPr>
          <p:cNvSpPr>
            <a:spLocks noGrp="1"/>
          </p:cNvSpPr>
          <p:nvPr>
            <p:ph type="ctrTitle"/>
          </p:nvPr>
        </p:nvSpPr>
        <p:spPr>
          <a:xfrm>
            <a:off x="124327" y="1840662"/>
            <a:ext cx="7772400" cy="1648800"/>
          </a:xfrm>
        </p:spPr>
        <p:txBody>
          <a:bodyPr/>
          <a:lstStyle/>
          <a:p>
            <a:pPr lvl="0"/>
            <a:r>
              <a:rPr lang="en-US" dirty="0"/>
              <a:t>Virtualization</a:t>
            </a:r>
          </a:p>
        </p:txBody>
      </p:sp>
      <p:sp>
        <p:nvSpPr>
          <p:cNvPr id="10" name="Subtitle 9">
            <a:extLst>
              <a:ext uri="{FF2B5EF4-FFF2-40B4-BE49-F238E27FC236}">
                <a16:creationId xmlns:a16="http://schemas.microsoft.com/office/drawing/2014/main" id="{ED6F1375-052A-374C-A5D5-F3D70745CF24}"/>
              </a:ext>
            </a:extLst>
          </p:cNvPr>
          <p:cNvSpPr>
            <a:spLocks noGrp="1"/>
          </p:cNvSpPr>
          <p:nvPr>
            <p:ph type="subTitle" idx="1"/>
          </p:nvPr>
        </p:nvSpPr>
        <p:spPr>
          <a:xfrm>
            <a:off x="316832" y="3507015"/>
            <a:ext cx="7772400" cy="774300"/>
          </a:xfrm>
        </p:spPr>
        <p:txBody>
          <a:bodyPr/>
          <a:lstStyle/>
          <a:p>
            <a:r>
              <a:rPr lang="en-US" dirty="0"/>
              <a:t>A Quick Introduction</a:t>
            </a:r>
          </a:p>
        </p:txBody>
      </p:sp>
    </p:spTree>
    <p:extLst>
      <p:ext uri="{BB962C8B-B14F-4D97-AF65-F5344CB8AC3E}">
        <p14:creationId xmlns:p14="http://schemas.microsoft.com/office/powerpoint/2010/main" val="24509676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04DFC5-7B35-2441-B986-F320A68E4BF1}"/>
              </a:ext>
            </a:extLst>
          </p:cNvPr>
          <p:cNvSpPr>
            <a:spLocks noGrp="1"/>
          </p:cNvSpPr>
          <p:nvPr>
            <p:ph type="title"/>
          </p:nvPr>
        </p:nvSpPr>
        <p:spPr/>
        <p:txBody>
          <a:bodyPr/>
          <a:lstStyle/>
          <a:p>
            <a:r>
              <a:rPr lang="en-US" altLang="en-US" b="1" dirty="0"/>
              <a:t>OS virtualization</a:t>
            </a:r>
            <a:endParaRPr lang="en-US" dirty="0"/>
          </a:p>
        </p:txBody>
      </p:sp>
      <p:sp>
        <p:nvSpPr>
          <p:cNvPr id="3" name="Text Placeholder 2"/>
          <p:cNvSpPr>
            <a:spLocks noGrp="1"/>
          </p:cNvSpPr>
          <p:nvPr>
            <p:ph type="body" idx="1"/>
          </p:nvPr>
        </p:nvSpPr>
        <p:spPr/>
        <p:txBody>
          <a:bodyPr>
            <a:noAutofit/>
          </a:bodyPr>
          <a:lstStyle/>
          <a:p>
            <a:pPr marL="0" indent="0">
              <a:buNone/>
            </a:pPr>
            <a:r>
              <a:rPr lang="de-CH" sz="3600" dirty="0">
                <a:solidFill>
                  <a:schemeClr val="bg1"/>
                </a:solidFill>
              </a:rPr>
              <a:t>     </a:t>
            </a:r>
            <a:r>
              <a:rPr lang="de-CH" sz="3400" dirty="0">
                <a:solidFill>
                  <a:schemeClr val="bg1"/>
                </a:solidFill>
              </a:rPr>
              <a:t>What</a:t>
            </a:r>
            <a:r>
              <a:rPr lang="de-CH" sz="3600" dirty="0">
                <a:solidFill>
                  <a:schemeClr val="bg1"/>
                </a:solidFill>
              </a:rPr>
              <a:t> is Docker?</a:t>
            </a:r>
            <a:endParaRPr lang="en-US" sz="3600" dirty="0">
              <a:solidFill>
                <a:schemeClr val="bg1"/>
              </a:solidFill>
            </a:endParaRPr>
          </a:p>
        </p:txBody>
      </p:sp>
      <p:sp>
        <p:nvSpPr>
          <p:cNvPr id="4" name="Text Placeholder 3"/>
          <p:cNvSpPr>
            <a:spLocks noGrp="1"/>
          </p:cNvSpPr>
          <p:nvPr>
            <p:ph type="body" sz="quarter" idx="4294967295"/>
          </p:nvPr>
        </p:nvSpPr>
        <p:spPr>
          <a:xfrm>
            <a:off x="519627" y="1535147"/>
            <a:ext cx="8094984" cy="3333632"/>
          </a:xfrm>
        </p:spPr>
        <p:txBody>
          <a:bodyPr>
            <a:normAutofit/>
          </a:bodyPr>
          <a:lstStyle/>
          <a:p>
            <a:pPr>
              <a:defRPr/>
            </a:pPr>
            <a:r>
              <a:rPr lang="en-US" sz="1800" dirty="0"/>
              <a:t>Instead of simulating an entire set of hardware, the existing OS is "partitioned" to cater to several isolated applications that are all operating under the impression that they have sole control of the OS.</a:t>
            </a:r>
          </a:p>
          <a:p>
            <a:pPr>
              <a:defRPr/>
            </a:pPr>
            <a:r>
              <a:rPr lang="en-US" sz="1800" dirty="0"/>
              <a:t>Though this remains restricted to the use of one kernel, the partitions can use different distributions and/or drivers and run completely independently.</a:t>
            </a:r>
          </a:p>
          <a:p>
            <a:pPr>
              <a:defRPr/>
            </a:pPr>
            <a:r>
              <a:rPr lang="en-US" sz="1800" dirty="0">
                <a:ea typeface="MS PGothic" pitchFamily="32" charset="-128"/>
              </a:rPr>
              <a:t>Advantage : the amount of overhead created on the host system is greatly reduced compared to hardware virtualization, as there is no need to maintain a complete set of hardware for each partition.</a:t>
            </a:r>
          </a:p>
          <a:p>
            <a:pPr>
              <a:defRPr/>
            </a:pPr>
            <a:endParaRPr lang="en-US" sz="1800" dirty="0"/>
          </a:p>
          <a:p>
            <a:pPr marL="533400" lvl="1" indent="0">
              <a:buNone/>
            </a:pPr>
            <a:endParaRPr lang="en-US" altLang="en-US" sz="1600" dirty="0"/>
          </a:p>
          <a:p>
            <a:pPr marL="38100" indent="0" eaLnBrk="1" hangingPunct="1">
              <a:buNone/>
            </a:pPr>
            <a:endParaRPr lang="en-US" altLang="en-US" sz="1400" dirty="0"/>
          </a:p>
          <a:p>
            <a:pPr marL="0" indent="0">
              <a:buNone/>
            </a:pPr>
            <a:endParaRPr lang="en-US"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26718018"/>
      </p:ext>
    </p:extLst>
  </p:cSld>
  <p:clrMapOvr>
    <a:masterClrMapping/>
  </p:clrMapOvr>
  <mc:AlternateContent xmlns:mc="http://schemas.openxmlformats.org/markup-compatibility/2006" xmlns:p14="http://schemas.microsoft.com/office/powerpoint/2010/main">
    <mc:Choice Requires="p14">
      <p:transition spd="slow" p14:dur="2000" advTm="403"/>
    </mc:Choice>
    <mc:Fallback xmlns="">
      <p:transition spd="slow" advTm="403"/>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04DFC5-7B35-2441-B986-F320A68E4BF1}"/>
              </a:ext>
            </a:extLst>
          </p:cNvPr>
          <p:cNvSpPr>
            <a:spLocks noGrp="1"/>
          </p:cNvSpPr>
          <p:nvPr>
            <p:ph type="title"/>
          </p:nvPr>
        </p:nvSpPr>
        <p:spPr/>
        <p:txBody>
          <a:bodyPr/>
          <a:lstStyle/>
          <a:p>
            <a:r>
              <a:rPr lang="en-US" altLang="en-US" b="1" dirty="0"/>
              <a:t>OS virtualization</a:t>
            </a:r>
            <a:endParaRPr lang="en-US" dirty="0"/>
          </a:p>
        </p:txBody>
      </p:sp>
      <p:sp>
        <p:nvSpPr>
          <p:cNvPr id="3" name="Text Placeholder 2"/>
          <p:cNvSpPr>
            <a:spLocks noGrp="1"/>
          </p:cNvSpPr>
          <p:nvPr>
            <p:ph type="body" idx="1"/>
          </p:nvPr>
        </p:nvSpPr>
        <p:spPr/>
        <p:txBody>
          <a:bodyPr>
            <a:noAutofit/>
          </a:bodyPr>
          <a:lstStyle/>
          <a:p>
            <a:pPr marL="0" indent="0">
              <a:buNone/>
            </a:pPr>
            <a:r>
              <a:rPr lang="de-CH" sz="3600" dirty="0">
                <a:solidFill>
                  <a:schemeClr val="bg1"/>
                </a:solidFill>
              </a:rPr>
              <a:t>     </a:t>
            </a:r>
            <a:r>
              <a:rPr lang="de-CH" sz="3400" dirty="0">
                <a:solidFill>
                  <a:schemeClr val="bg1"/>
                </a:solidFill>
              </a:rPr>
              <a:t>What</a:t>
            </a:r>
            <a:r>
              <a:rPr lang="de-CH" sz="3600" dirty="0">
                <a:solidFill>
                  <a:schemeClr val="bg1"/>
                </a:solidFill>
              </a:rPr>
              <a:t> is Docker?</a:t>
            </a:r>
            <a:endParaRPr lang="en-US" sz="3600" dirty="0">
              <a:solidFill>
                <a:schemeClr val="bg1"/>
              </a:solidFill>
            </a:endParaRPr>
          </a:p>
        </p:txBody>
      </p:sp>
      <p:sp>
        <p:nvSpPr>
          <p:cNvPr id="4" name="Text Placeholder 3"/>
          <p:cNvSpPr>
            <a:spLocks noGrp="1"/>
          </p:cNvSpPr>
          <p:nvPr>
            <p:ph type="body" sz="quarter" idx="4294967295"/>
          </p:nvPr>
        </p:nvSpPr>
        <p:spPr>
          <a:xfrm>
            <a:off x="519627" y="1535147"/>
            <a:ext cx="7633978" cy="2895600"/>
          </a:xfrm>
        </p:spPr>
        <p:txBody>
          <a:bodyPr>
            <a:normAutofit/>
          </a:bodyPr>
          <a:lstStyle/>
          <a:p>
            <a:pPr marL="38100" indent="0" eaLnBrk="1" hangingPunct="1">
              <a:buNone/>
            </a:pPr>
            <a:endParaRPr lang="en-US" altLang="en-US" sz="1400" dirty="0"/>
          </a:p>
          <a:p>
            <a:pPr marL="0" indent="0">
              <a:buNone/>
            </a:pPr>
            <a:endParaRPr lang="en-US" sz="2000" dirty="0">
              <a:latin typeface="Arial" panose="020B0604020202020204" pitchFamily="34" charset="0"/>
              <a:cs typeface="Arial" panose="020B0604020202020204" pitchFamily="34" charset="0"/>
            </a:endParaRPr>
          </a:p>
        </p:txBody>
      </p:sp>
      <p:pic>
        <p:nvPicPr>
          <p:cNvPr id="5" name="Picture 2" descr="AV_3.png">
            <a:extLst>
              <a:ext uri="{FF2B5EF4-FFF2-40B4-BE49-F238E27FC236}">
                <a16:creationId xmlns:a16="http://schemas.microsoft.com/office/drawing/2014/main" id="{25150F79-2EE5-48E2-A2FD-C6F67CE84B5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902858" y="1264822"/>
            <a:ext cx="3028743" cy="3596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6">
            <a:extLst>
              <a:ext uri="{FF2B5EF4-FFF2-40B4-BE49-F238E27FC236}">
                <a16:creationId xmlns:a16="http://schemas.microsoft.com/office/drawing/2014/main" id="{F00495AA-9F6F-4D29-979A-54776D5FBA9C}"/>
              </a:ext>
            </a:extLst>
          </p:cNvPr>
          <p:cNvSpPr txBox="1"/>
          <p:nvPr/>
        </p:nvSpPr>
        <p:spPr>
          <a:xfrm>
            <a:off x="360947" y="1711569"/>
            <a:ext cx="4892842" cy="523220"/>
          </a:xfrm>
          <a:prstGeom prst="rect">
            <a:avLst/>
          </a:prstGeom>
          <a:noFill/>
        </p:spPr>
        <p:txBody>
          <a:bodyPr wrap="square">
            <a:spAutoFit/>
          </a:bodyPr>
          <a:lstStyle/>
          <a:p>
            <a:pPr>
              <a:defRPr/>
            </a:pPr>
            <a:r>
              <a:rPr lang="en-US" dirty="0">
                <a:ea typeface="MS PGothic" pitchFamily="32" charset="-128"/>
              </a:rPr>
              <a:t>Examples :</a:t>
            </a:r>
          </a:p>
          <a:p>
            <a:pPr marL="0" indent="0">
              <a:buNone/>
              <a:defRPr/>
            </a:pPr>
            <a:r>
              <a:rPr lang="en-US" dirty="0">
                <a:ea typeface="MS PGothic" pitchFamily="32" charset="-128"/>
              </a:rPr>
              <a:t>	Linux-based systems: </a:t>
            </a:r>
            <a:r>
              <a:rPr lang="en-US" dirty="0" err="1">
                <a:ea typeface="MS PGothic" pitchFamily="32" charset="-128"/>
              </a:rPr>
              <a:t>OpenVZ</a:t>
            </a:r>
            <a:endParaRPr lang="en-US" dirty="0">
              <a:ea typeface="MS PGothic" pitchFamily="32" charset="-128"/>
            </a:endParaRPr>
          </a:p>
        </p:txBody>
      </p:sp>
    </p:spTree>
    <p:extLst>
      <p:ext uri="{BB962C8B-B14F-4D97-AF65-F5344CB8AC3E}">
        <p14:creationId xmlns:p14="http://schemas.microsoft.com/office/powerpoint/2010/main" val="1271147833"/>
      </p:ext>
    </p:extLst>
  </p:cSld>
  <p:clrMapOvr>
    <a:masterClrMapping/>
  </p:clrMapOvr>
  <mc:AlternateContent xmlns:mc="http://schemas.openxmlformats.org/markup-compatibility/2006" xmlns:p14="http://schemas.microsoft.com/office/powerpoint/2010/main">
    <mc:Choice Requires="p14">
      <p:transition spd="slow" p14:dur="2000" advTm="403"/>
    </mc:Choice>
    <mc:Fallback xmlns="">
      <p:transition spd="slow" advTm="403"/>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04DFC5-7B35-2441-B986-F320A68E4BF1}"/>
              </a:ext>
            </a:extLst>
          </p:cNvPr>
          <p:cNvSpPr>
            <a:spLocks noGrp="1"/>
          </p:cNvSpPr>
          <p:nvPr>
            <p:ph type="title"/>
          </p:nvPr>
        </p:nvSpPr>
        <p:spPr/>
        <p:txBody>
          <a:bodyPr/>
          <a:lstStyle/>
          <a:p>
            <a:r>
              <a:rPr lang="en-US" altLang="en-US" b="1" dirty="0"/>
              <a:t>OS virtualization</a:t>
            </a:r>
            <a:endParaRPr lang="en-US" dirty="0"/>
          </a:p>
        </p:txBody>
      </p:sp>
      <p:sp>
        <p:nvSpPr>
          <p:cNvPr id="3" name="Text Placeholder 2"/>
          <p:cNvSpPr>
            <a:spLocks noGrp="1"/>
          </p:cNvSpPr>
          <p:nvPr>
            <p:ph type="body" idx="1"/>
          </p:nvPr>
        </p:nvSpPr>
        <p:spPr/>
        <p:txBody>
          <a:bodyPr>
            <a:noAutofit/>
          </a:bodyPr>
          <a:lstStyle/>
          <a:p>
            <a:pPr marL="0" indent="0">
              <a:buNone/>
            </a:pPr>
            <a:r>
              <a:rPr lang="de-CH" sz="3600" dirty="0">
                <a:solidFill>
                  <a:schemeClr val="bg1"/>
                </a:solidFill>
              </a:rPr>
              <a:t>     </a:t>
            </a:r>
            <a:r>
              <a:rPr lang="de-CH" sz="3400" dirty="0">
                <a:solidFill>
                  <a:schemeClr val="bg1"/>
                </a:solidFill>
              </a:rPr>
              <a:t>What</a:t>
            </a:r>
            <a:r>
              <a:rPr lang="de-CH" sz="3600" dirty="0">
                <a:solidFill>
                  <a:schemeClr val="bg1"/>
                </a:solidFill>
              </a:rPr>
              <a:t> is Docker?</a:t>
            </a:r>
            <a:endParaRPr lang="en-US" sz="3600" dirty="0">
              <a:solidFill>
                <a:schemeClr val="bg1"/>
              </a:solidFill>
            </a:endParaRPr>
          </a:p>
        </p:txBody>
      </p:sp>
      <p:sp>
        <p:nvSpPr>
          <p:cNvPr id="4" name="Text Placeholder 3"/>
          <p:cNvSpPr>
            <a:spLocks noGrp="1"/>
          </p:cNvSpPr>
          <p:nvPr>
            <p:ph type="body" sz="quarter" idx="4294967295"/>
          </p:nvPr>
        </p:nvSpPr>
        <p:spPr>
          <a:xfrm>
            <a:off x="519627" y="1535147"/>
            <a:ext cx="7633978" cy="2895600"/>
          </a:xfrm>
        </p:spPr>
        <p:txBody>
          <a:bodyPr>
            <a:normAutofit/>
          </a:bodyPr>
          <a:lstStyle/>
          <a:p>
            <a:r>
              <a:rPr lang="en-US" altLang="en-US" sz="1800" dirty="0"/>
              <a:t>Every partition has its own network address and its own set of login credentials, system processes and daemon services. </a:t>
            </a:r>
          </a:p>
          <a:p>
            <a:r>
              <a:rPr lang="en-US" altLang="en-US" sz="1800" dirty="0"/>
              <a:t>Because the underlying operating system is always running, each partition can be rebooted independently and data can be migrated from one virtual environment to another on a live host.</a:t>
            </a:r>
          </a:p>
          <a:p>
            <a:pPr marL="38100" indent="0" eaLnBrk="1" hangingPunct="1">
              <a:buNone/>
            </a:pPr>
            <a:endParaRPr lang="en-US" altLang="en-US" sz="1400" dirty="0"/>
          </a:p>
          <a:p>
            <a:pPr marL="0" indent="0">
              <a:buNone/>
            </a:pPr>
            <a:endParaRPr lang="en-US"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13452788"/>
      </p:ext>
    </p:extLst>
  </p:cSld>
  <p:clrMapOvr>
    <a:masterClrMapping/>
  </p:clrMapOvr>
  <mc:AlternateContent xmlns:mc="http://schemas.openxmlformats.org/markup-compatibility/2006" xmlns:p14="http://schemas.microsoft.com/office/powerpoint/2010/main">
    <mc:Choice Requires="p14">
      <p:transition spd="slow" p14:dur="2000" advTm="403"/>
    </mc:Choice>
    <mc:Fallback xmlns="">
      <p:transition spd="slow" advTm="403"/>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04DFC5-7B35-2441-B986-F320A68E4BF1}"/>
              </a:ext>
            </a:extLst>
          </p:cNvPr>
          <p:cNvSpPr>
            <a:spLocks noGrp="1"/>
          </p:cNvSpPr>
          <p:nvPr>
            <p:ph type="title"/>
          </p:nvPr>
        </p:nvSpPr>
        <p:spPr/>
        <p:txBody>
          <a:bodyPr/>
          <a:lstStyle/>
          <a:p>
            <a:r>
              <a:rPr lang="en-US" altLang="en-US" b="1" dirty="0"/>
              <a:t>Application virtualization</a:t>
            </a:r>
            <a:endParaRPr lang="en-US" dirty="0"/>
          </a:p>
        </p:txBody>
      </p:sp>
      <p:sp>
        <p:nvSpPr>
          <p:cNvPr id="3" name="Text Placeholder 2"/>
          <p:cNvSpPr>
            <a:spLocks noGrp="1"/>
          </p:cNvSpPr>
          <p:nvPr>
            <p:ph type="body" idx="1"/>
          </p:nvPr>
        </p:nvSpPr>
        <p:spPr/>
        <p:txBody>
          <a:bodyPr>
            <a:noAutofit/>
          </a:bodyPr>
          <a:lstStyle/>
          <a:p>
            <a:pPr marL="0" indent="0">
              <a:buNone/>
            </a:pPr>
            <a:r>
              <a:rPr lang="de-CH" sz="3600" dirty="0">
                <a:solidFill>
                  <a:schemeClr val="bg1"/>
                </a:solidFill>
              </a:rPr>
              <a:t>     </a:t>
            </a:r>
            <a:r>
              <a:rPr lang="de-CH" sz="3400" dirty="0">
                <a:solidFill>
                  <a:schemeClr val="bg1"/>
                </a:solidFill>
              </a:rPr>
              <a:t>What</a:t>
            </a:r>
            <a:r>
              <a:rPr lang="de-CH" sz="3600" dirty="0">
                <a:solidFill>
                  <a:schemeClr val="bg1"/>
                </a:solidFill>
              </a:rPr>
              <a:t> is Docker?</a:t>
            </a:r>
            <a:endParaRPr lang="en-US" sz="3600" dirty="0">
              <a:solidFill>
                <a:schemeClr val="bg1"/>
              </a:solidFill>
            </a:endParaRPr>
          </a:p>
        </p:txBody>
      </p:sp>
      <p:sp>
        <p:nvSpPr>
          <p:cNvPr id="4" name="Text Placeholder 3"/>
          <p:cNvSpPr>
            <a:spLocks noGrp="1"/>
          </p:cNvSpPr>
          <p:nvPr>
            <p:ph type="body" sz="quarter" idx="4294967295"/>
          </p:nvPr>
        </p:nvSpPr>
        <p:spPr>
          <a:xfrm>
            <a:off x="160421" y="1275348"/>
            <a:ext cx="5045242" cy="3868152"/>
          </a:xfrm>
        </p:spPr>
        <p:txBody>
          <a:bodyPr>
            <a:normAutofit/>
          </a:bodyPr>
          <a:lstStyle/>
          <a:p>
            <a:r>
              <a:rPr lang="en-US" altLang="en-US" sz="1400" dirty="0"/>
              <a:t>Applications are turned into isolated, self-contained packages that are able to operate under an OS and use all of its resources.</a:t>
            </a:r>
          </a:p>
          <a:p>
            <a:r>
              <a:rPr lang="en-US" altLang="en-US" sz="1400" dirty="0"/>
              <a:t>Because the packages are basically a complete environment they no longer require installation, thus providing extremely easy software distribution along with the safety of a completely isolated application.</a:t>
            </a:r>
          </a:p>
          <a:p>
            <a:r>
              <a:rPr lang="en-US" altLang="en-US" sz="1400" dirty="0"/>
              <a:t>Examples : the Common Language Runtime environment of the </a:t>
            </a:r>
            <a:r>
              <a:rPr lang="en-US" altLang="en-US" sz="1400" dirty="0">
                <a:solidFill>
                  <a:schemeClr val="tx2"/>
                </a:solidFill>
              </a:rPr>
              <a:t>.NET </a:t>
            </a:r>
            <a:r>
              <a:rPr lang="en-US" altLang="en-US" sz="1400" dirty="0"/>
              <a:t>Framework and the </a:t>
            </a:r>
            <a:r>
              <a:rPr lang="en-US" altLang="en-US" sz="1400" dirty="0">
                <a:solidFill>
                  <a:schemeClr val="tx2"/>
                </a:solidFill>
              </a:rPr>
              <a:t>Java Virtual Machine</a:t>
            </a:r>
            <a:r>
              <a:rPr lang="en-US" altLang="en-US" sz="1400" dirty="0"/>
              <a:t>.</a:t>
            </a:r>
          </a:p>
          <a:p>
            <a:pPr marL="0" indent="0">
              <a:buNone/>
            </a:pPr>
            <a:endParaRPr lang="en-US" sz="2000" dirty="0">
              <a:latin typeface="Arial" panose="020B0604020202020204" pitchFamily="34" charset="0"/>
              <a:cs typeface="Arial" panose="020B0604020202020204" pitchFamily="34" charset="0"/>
            </a:endParaRPr>
          </a:p>
        </p:txBody>
      </p:sp>
      <p:pic>
        <p:nvPicPr>
          <p:cNvPr id="5" name="Content Placeholder 3" descr="appl.bmp">
            <a:extLst>
              <a:ext uri="{FF2B5EF4-FFF2-40B4-BE49-F238E27FC236}">
                <a16:creationId xmlns:a16="http://schemas.microsoft.com/office/drawing/2014/main" id="{B7834BC2-206C-433C-8F83-54DFAD97071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5293897" y="1283369"/>
            <a:ext cx="2990750" cy="3553393"/>
          </a:xfrm>
          <a:prstGeom prst="rect">
            <a:avLst/>
          </a:prstGeom>
          <a:noFill/>
          <a:ln>
            <a:noFill/>
          </a:ln>
        </p:spPr>
      </p:pic>
    </p:spTree>
    <p:extLst>
      <p:ext uri="{BB962C8B-B14F-4D97-AF65-F5344CB8AC3E}">
        <p14:creationId xmlns:p14="http://schemas.microsoft.com/office/powerpoint/2010/main" val="2815579848"/>
      </p:ext>
    </p:extLst>
  </p:cSld>
  <p:clrMapOvr>
    <a:masterClrMapping/>
  </p:clrMapOvr>
  <mc:AlternateContent xmlns:mc="http://schemas.openxmlformats.org/markup-compatibility/2006" xmlns:p14="http://schemas.microsoft.com/office/powerpoint/2010/main">
    <mc:Choice Requires="p14">
      <p:transition spd="slow" p14:dur="2000" advTm="403"/>
    </mc:Choice>
    <mc:Fallback xmlns="">
      <p:transition spd="slow" advTm="403"/>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04DFC5-7B35-2441-B986-F320A68E4BF1}"/>
              </a:ext>
            </a:extLst>
          </p:cNvPr>
          <p:cNvSpPr>
            <a:spLocks noGrp="1"/>
          </p:cNvSpPr>
          <p:nvPr>
            <p:ph type="title"/>
          </p:nvPr>
        </p:nvSpPr>
        <p:spPr/>
        <p:txBody>
          <a:bodyPr/>
          <a:lstStyle/>
          <a:p>
            <a:r>
              <a:rPr lang="en-US" altLang="en-US" dirty="0"/>
              <a:t>Virtual Machines Explored</a:t>
            </a:r>
            <a:endParaRPr lang="en-US" dirty="0"/>
          </a:p>
        </p:txBody>
      </p:sp>
      <p:sp>
        <p:nvSpPr>
          <p:cNvPr id="3" name="Text Placeholder 2"/>
          <p:cNvSpPr>
            <a:spLocks noGrp="1"/>
          </p:cNvSpPr>
          <p:nvPr>
            <p:ph type="body" idx="1"/>
          </p:nvPr>
        </p:nvSpPr>
        <p:spPr/>
        <p:txBody>
          <a:bodyPr>
            <a:noAutofit/>
          </a:bodyPr>
          <a:lstStyle/>
          <a:p>
            <a:pPr marL="0" indent="0">
              <a:buNone/>
            </a:pPr>
            <a:r>
              <a:rPr lang="de-CH" sz="3600" dirty="0">
                <a:solidFill>
                  <a:schemeClr val="bg1"/>
                </a:solidFill>
              </a:rPr>
              <a:t>     </a:t>
            </a:r>
            <a:r>
              <a:rPr lang="de-CH" sz="3400" dirty="0">
                <a:solidFill>
                  <a:schemeClr val="bg1"/>
                </a:solidFill>
              </a:rPr>
              <a:t>What</a:t>
            </a:r>
            <a:r>
              <a:rPr lang="de-CH" sz="3600" dirty="0">
                <a:solidFill>
                  <a:schemeClr val="bg1"/>
                </a:solidFill>
              </a:rPr>
              <a:t> is Docker?</a:t>
            </a:r>
            <a:endParaRPr lang="en-US" sz="3600" dirty="0">
              <a:solidFill>
                <a:schemeClr val="bg1"/>
              </a:solidFill>
            </a:endParaRPr>
          </a:p>
        </p:txBody>
      </p:sp>
      <p:sp>
        <p:nvSpPr>
          <p:cNvPr id="4" name="Text Placeholder 3"/>
          <p:cNvSpPr>
            <a:spLocks noGrp="1"/>
          </p:cNvSpPr>
          <p:nvPr>
            <p:ph type="body" sz="quarter" idx="4294967295"/>
          </p:nvPr>
        </p:nvSpPr>
        <p:spPr>
          <a:xfrm>
            <a:off x="519627" y="1535147"/>
            <a:ext cx="7633978" cy="2895600"/>
          </a:xfrm>
        </p:spPr>
        <p:txBody>
          <a:bodyPr>
            <a:normAutofit/>
          </a:bodyPr>
          <a:lstStyle/>
          <a:p>
            <a:pPr>
              <a:buNone/>
              <a:defRPr/>
            </a:pPr>
            <a:r>
              <a:rPr lang="en-US" sz="2100" dirty="0"/>
              <a:t>Virtual Machines</a:t>
            </a:r>
          </a:p>
          <a:p>
            <a:pPr lvl="1">
              <a:defRPr/>
            </a:pPr>
            <a:r>
              <a:rPr lang="en-US" sz="1600" dirty="0"/>
              <a:t>A virtual machine is a collection of software that has been translated into files</a:t>
            </a:r>
          </a:p>
          <a:p>
            <a:pPr lvl="1">
              <a:defRPr/>
            </a:pPr>
            <a:r>
              <a:rPr lang="en-US" sz="1600" dirty="0"/>
              <a:t>These files are collected and organized in “containers”</a:t>
            </a:r>
          </a:p>
          <a:p>
            <a:pPr lvl="1">
              <a:defRPr/>
            </a:pPr>
            <a:r>
              <a:rPr lang="en-US" sz="1600" dirty="0"/>
              <a:t>These containers can be moved in seconds from one physical machine to another in case of physical server failure or performance needs.</a:t>
            </a:r>
          </a:p>
          <a:p>
            <a:pPr lvl="1">
              <a:defRPr/>
            </a:pPr>
            <a:r>
              <a:rPr lang="en-US" sz="1600" dirty="0"/>
              <a:t>Virtual machines have all the same hardware resources available such as CPU, memory, disk, and network</a:t>
            </a:r>
          </a:p>
          <a:p>
            <a:pPr>
              <a:buNone/>
              <a:defRPr/>
            </a:pPr>
            <a:endParaRPr lang="en-US" dirty="0"/>
          </a:p>
          <a:p>
            <a:pPr>
              <a:buNone/>
              <a:defRPr/>
            </a:pPr>
            <a:endParaRPr lang="en-US" dirty="0"/>
          </a:p>
          <a:p>
            <a:pPr marL="0" indent="0">
              <a:buNone/>
            </a:pPr>
            <a:endParaRPr lang="en-US"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07699829"/>
      </p:ext>
    </p:extLst>
  </p:cSld>
  <p:clrMapOvr>
    <a:masterClrMapping/>
  </p:clrMapOvr>
  <mc:AlternateContent xmlns:mc="http://schemas.openxmlformats.org/markup-compatibility/2006" xmlns:p14="http://schemas.microsoft.com/office/powerpoint/2010/main">
    <mc:Choice Requires="p14">
      <p:transition spd="slow" p14:dur="2000" advTm="403"/>
    </mc:Choice>
    <mc:Fallback xmlns="">
      <p:transition spd="slow" advTm="403"/>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04DFC5-7B35-2441-B986-F320A68E4BF1}"/>
              </a:ext>
            </a:extLst>
          </p:cNvPr>
          <p:cNvSpPr>
            <a:spLocks noGrp="1"/>
          </p:cNvSpPr>
          <p:nvPr>
            <p:ph type="title"/>
          </p:nvPr>
        </p:nvSpPr>
        <p:spPr/>
        <p:txBody>
          <a:bodyPr/>
          <a:lstStyle/>
          <a:p>
            <a:r>
              <a:rPr lang="en-IN" dirty="0"/>
              <a:t>Virtualization Benefits</a:t>
            </a:r>
            <a:endParaRPr lang="en-US" dirty="0"/>
          </a:p>
        </p:txBody>
      </p:sp>
      <p:sp>
        <p:nvSpPr>
          <p:cNvPr id="3" name="Text Placeholder 2"/>
          <p:cNvSpPr>
            <a:spLocks noGrp="1"/>
          </p:cNvSpPr>
          <p:nvPr>
            <p:ph type="body" idx="1"/>
          </p:nvPr>
        </p:nvSpPr>
        <p:spPr/>
        <p:txBody>
          <a:bodyPr>
            <a:noAutofit/>
          </a:bodyPr>
          <a:lstStyle/>
          <a:p>
            <a:pPr marL="0" indent="0">
              <a:buNone/>
            </a:pPr>
            <a:r>
              <a:rPr lang="de-CH" sz="3600" dirty="0">
                <a:solidFill>
                  <a:schemeClr val="bg1"/>
                </a:solidFill>
              </a:rPr>
              <a:t>     </a:t>
            </a:r>
            <a:r>
              <a:rPr lang="de-CH" sz="3400" dirty="0">
                <a:solidFill>
                  <a:schemeClr val="bg1"/>
                </a:solidFill>
              </a:rPr>
              <a:t>What</a:t>
            </a:r>
            <a:r>
              <a:rPr lang="de-CH" sz="3600" dirty="0">
                <a:solidFill>
                  <a:schemeClr val="bg1"/>
                </a:solidFill>
              </a:rPr>
              <a:t> is Docker?</a:t>
            </a:r>
            <a:endParaRPr lang="en-US" sz="3600" dirty="0">
              <a:solidFill>
                <a:schemeClr val="bg1"/>
              </a:solidFill>
            </a:endParaRPr>
          </a:p>
        </p:txBody>
      </p:sp>
      <p:sp>
        <p:nvSpPr>
          <p:cNvPr id="4" name="Text Placeholder 3"/>
          <p:cNvSpPr>
            <a:spLocks noGrp="1"/>
          </p:cNvSpPr>
          <p:nvPr>
            <p:ph type="body" sz="quarter" idx="4294967295"/>
          </p:nvPr>
        </p:nvSpPr>
        <p:spPr>
          <a:xfrm>
            <a:off x="519627" y="1535147"/>
            <a:ext cx="7633978" cy="2895600"/>
          </a:xfrm>
        </p:spPr>
        <p:txBody>
          <a:bodyPr>
            <a:normAutofit/>
          </a:bodyPr>
          <a:lstStyle/>
          <a:p>
            <a:r>
              <a:rPr lang="en-US" sz="2000" dirty="0"/>
              <a:t>Consolidation</a:t>
            </a:r>
          </a:p>
          <a:p>
            <a:r>
              <a:rPr lang="en-US" sz="2000" dirty="0"/>
              <a:t>Redundancy</a:t>
            </a:r>
          </a:p>
          <a:p>
            <a:r>
              <a:rPr lang="en-US" sz="2000" dirty="0"/>
              <a:t>Legacy hardware</a:t>
            </a:r>
          </a:p>
          <a:p>
            <a:r>
              <a:rPr lang="en-US" sz="2000" dirty="0"/>
              <a:t>Migration</a:t>
            </a:r>
          </a:p>
          <a:p>
            <a:r>
              <a:rPr lang="en-US" sz="2000" dirty="0"/>
              <a:t>Centralized management</a:t>
            </a:r>
            <a:endParaRPr lang="en-IN" sz="2000" dirty="0"/>
          </a:p>
          <a:p>
            <a:pPr marL="0" indent="0">
              <a:buNone/>
            </a:pPr>
            <a:endParaRPr lang="en-US"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33915689"/>
      </p:ext>
    </p:extLst>
  </p:cSld>
  <p:clrMapOvr>
    <a:masterClrMapping/>
  </p:clrMapOvr>
  <mc:AlternateContent xmlns:mc="http://schemas.openxmlformats.org/markup-compatibility/2006" xmlns:p14="http://schemas.microsoft.com/office/powerpoint/2010/main">
    <mc:Choice Requires="p14">
      <p:transition spd="slow" p14:dur="2000" advTm="403"/>
    </mc:Choice>
    <mc:Fallback xmlns="">
      <p:transition spd="slow" advTm="403"/>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4FC1D16C-5F2E-EA4C-B8BD-E3A475AB4A6A}"/>
              </a:ext>
            </a:extLst>
          </p:cNvPr>
          <p:cNvSpPr>
            <a:spLocks noGrp="1"/>
          </p:cNvSpPr>
          <p:nvPr>
            <p:ph type="ctrTitle"/>
          </p:nvPr>
        </p:nvSpPr>
        <p:spPr>
          <a:xfrm>
            <a:off x="685800" y="1867781"/>
            <a:ext cx="7772400" cy="1648800"/>
          </a:xfrm>
        </p:spPr>
        <p:txBody>
          <a:bodyPr/>
          <a:lstStyle/>
          <a:p>
            <a:pPr lvl="0"/>
            <a:r>
              <a:rPr lang="en-US" dirty="0"/>
              <a:t>Docker</a:t>
            </a:r>
            <a:br>
              <a:rPr lang="en-US" dirty="0"/>
            </a:br>
            <a:r>
              <a:rPr lang="en-US" dirty="0"/>
              <a:t>Overview</a:t>
            </a:r>
          </a:p>
        </p:txBody>
      </p:sp>
      <p:sp>
        <p:nvSpPr>
          <p:cNvPr id="10" name="Subtitle 9">
            <a:extLst>
              <a:ext uri="{FF2B5EF4-FFF2-40B4-BE49-F238E27FC236}">
                <a16:creationId xmlns:a16="http://schemas.microsoft.com/office/drawing/2014/main" id="{ED6F1375-052A-374C-A5D5-F3D70745CF24}"/>
              </a:ext>
            </a:extLst>
          </p:cNvPr>
          <p:cNvSpPr>
            <a:spLocks noGrp="1"/>
          </p:cNvSpPr>
          <p:nvPr>
            <p:ph type="subTitle" idx="1"/>
          </p:nvPr>
        </p:nvSpPr>
        <p:spPr/>
        <p:txBody>
          <a:bodyPr/>
          <a:lstStyle/>
          <a:p>
            <a:r>
              <a:rPr lang="en-US" dirty="0"/>
              <a:t>An Quick Introduction</a:t>
            </a:r>
          </a:p>
        </p:txBody>
      </p:sp>
      <p:pic>
        <p:nvPicPr>
          <p:cNvPr id="14" name="Picture 13">
            <a:extLst>
              <a:ext uri="{FF2B5EF4-FFF2-40B4-BE49-F238E27FC236}">
                <a16:creationId xmlns:a16="http://schemas.microsoft.com/office/drawing/2014/main" id="{D0A7BC6A-A25D-D049-B943-B3DB9185529C}"/>
              </a:ext>
            </a:extLst>
          </p:cNvPr>
          <p:cNvPicPr>
            <a:picLocks noChangeAspect="1"/>
          </p:cNvPicPr>
          <p:nvPr/>
        </p:nvPicPr>
        <p:blipFill>
          <a:blip r:embed="rId2"/>
          <a:stretch>
            <a:fillRect/>
          </a:stretch>
        </p:blipFill>
        <p:spPr>
          <a:xfrm>
            <a:off x="5989768" y="2006084"/>
            <a:ext cx="2687712" cy="2257678"/>
          </a:xfrm>
          <a:prstGeom prst="rect">
            <a:avLst/>
          </a:prstGeom>
        </p:spPr>
      </p:pic>
    </p:spTree>
    <p:extLst>
      <p:ext uri="{BB962C8B-B14F-4D97-AF65-F5344CB8AC3E}">
        <p14:creationId xmlns:p14="http://schemas.microsoft.com/office/powerpoint/2010/main" val="38212355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04DFC5-7B35-2441-B986-F320A68E4BF1}"/>
              </a:ext>
            </a:extLst>
          </p:cNvPr>
          <p:cNvSpPr>
            <a:spLocks noGrp="1"/>
          </p:cNvSpPr>
          <p:nvPr>
            <p:ph type="title"/>
          </p:nvPr>
        </p:nvSpPr>
        <p:spPr/>
        <p:txBody>
          <a:bodyPr/>
          <a:lstStyle/>
          <a:p>
            <a:r>
              <a:rPr lang="en-US" dirty="0"/>
              <a:t>What is Docker?</a:t>
            </a:r>
          </a:p>
        </p:txBody>
      </p:sp>
      <p:sp>
        <p:nvSpPr>
          <p:cNvPr id="3" name="Text Placeholder 2"/>
          <p:cNvSpPr>
            <a:spLocks noGrp="1"/>
          </p:cNvSpPr>
          <p:nvPr>
            <p:ph type="body" idx="1"/>
          </p:nvPr>
        </p:nvSpPr>
        <p:spPr/>
        <p:txBody>
          <a:bodyPr>
            <a:noAutofit/>
          </a:bodyPr>
          <a:lstStyle/>
          <a:p>
            <a:pPr marL="0" indent="0">
              <a:buNone/>
            </a:pPr>
            <a:r>
              <a:rPr lang="de-CH" sz="3600" dirty="0">
                <a:solidFill>
                  <a:schemeClr val="bg1"/>
                </a:solidFill>
              </a:rPr>
              <a:t>     </a:t>
            </a:r>
            <a:r>
              <a:rPr lang="de-CH" sz="3400" dirty="0">
                <a:solidFill>
                  <a:schemeClr val="bg1"/>
                </a:solidFill>
              </a:rPr>
              <a:t>What</a:t>
            </a:r>
            <a:r>
              <a:rPr lang="de-CH" sz="3600" dirty="0">
                <a:solidFill>
                  <a:schemeClr val="bg1"/>
                </a:solidFill>
              </a:rPr>
              <a:t> is Docker?</a:t>
            </a:r>
            <a:endParaRPr lang="en-US" sz="3600" dirty="0">
              <a:solidFill>
                <a:schemeClr val="bg1"/>
              </a:solidFill>
            </a:endParaRPr>
          </a:p>
        </p:txBody>
      </p:sp>
      <p:sp>
        <p:nvSpPr>
          <p:cNvPr id="4" name="Text Placeholder 3"/>
          <p:cNvSpPr>
            <a:spLocks noGrp="1"/>
          </p:cNvSpPr>
          <p:nvPr>
            <p:ph type="body" sz="quarter" idx="4294967295"/>
          </p:nvPr>
        </p:nvSpPr>
        <p:spPr>
          <a:xfrm>
            <a:off x="519627" y="1535147"/>
            <a:ext cx="7633978" cy="2895600"/>
          </a:xfrm>
        </p:spPr>
        <p:txBody>
          <a:bodyPr>
            <a:normAutofit/>
          </a:bodyPr>
          <a:lstStyle/>
          <a:p>
            <a:pPr marL="0" indent="0">
              <a:buNone/>
            </a:pPr>
            <a:r>
              <a:rPr lang="en-US" sz="2000" dirty="0">
                <a:latin typeface="Arial" panose="020B0604020202020204" pitchFamily="34" charset="0"/>
                <a:cs typeface="Arial" panose="020B0604020202020204" pitchFamily="34" charset="0"/>
              </a:rPr>
              <a:t>Docker is an open-source project that automates the deployment of applications inside software containers, by providing an additional layer of abstraction and automation of operating system–level virtualization on Linux.</a:t>
            </a:r>
          </a:p>
          <a:p>
            <a:pPr marL="0" indent="0">
              <a:buNone/>
            </a:pPr>
            <a:endParaRPr lang="en-US" sz="2000" dirty="0">
              <a:latin typeface="Arial" panose="020B0604020202020204" pitchFamily="34" charset="0"/>
              <a:cs typeface="Arial" panose="020B0604020202020204" pitchFamily="34" charset="0"/>
            </a:endParaRPr>
          </a:p>
          <a:p>
            <a:pPr marL="0" indent="0" algn="r">
              <a:buNone/>
            </a:pPr>
            <a:r>
              <a:rPr lang="de-CH" sz="2000" dirty="0">
                <a:latin typeface="Arial" panose="020B0604020202020204" pitchFamily="34" charset="0"/>
                <a:cs typeface="Arial" panose="020B0604020202020204" pitchFamily="34" charset="0"/>
              </a:rPr>
              <a:t>[Source: en.wikipedia.org]</a:t>
            </a:r>
            <a:endParaRPr lang="en-US"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29060186"/>
      </p:ext>
    </p:extLst>
  </p:cSld>
  <p:clrMapOvr>
    <a:masterClrMapping/>
  </p:clrMapOvr>
  <mc:AlternateContent xmlns:mc="http://schemas.openxmlformats.org/markup-compatibility/2006" xmlns:p14="http://schemas.microsoft.com/office/powerpoint/2010/main">
    <mc:Choice Requires="p14">
      <p:transition spd="slow" p14:dur="2000" advTm="403"/>
    </mc:Choice>
    <mc:Fallback xmlns="">
      <p:transition spd="slow" advTm="403"/>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04DFC5-7B35-2441-B986-F320A68E4BF1}"/>
              </a:ext>
            </a:extLst>
          </p:cNvPr>
          <p:cNvSpPr>
            <a:spLocks noGrp="1"/>
          </p:cNvSpPr>
          <p:nvPr>
            <p:ph type="title"/>
          </p:nvPr>
        </p:nvSpPr>
        <p:spPr/>
        <p:txBody>
          <a:bodyPr/>
          <a:lstStyle/>
          <a:p>
            <a:r>
              <a:rPr lang="en-US" spc="-4" dirty="0"/>
              <a:t>Market </a:t>
            </a:r>
            <a:r>
              <a:rPr lang="en-US" spc="-15" dirty="0"/>
              <a:t>View: </a:t>
            </a:r>
            <a:r>
              <a:rPr lang="en-US" spc="-4" dirty="0"/>
              <a:t>Evolution of</a:t>
            </a:r>
            <a:r>
              <a:rPr lang="en-US" spc="4" dirty="0"/>
              <a:t> </a:t>
            </a:r>
            <a:r>
              <a:rPr lang="en-US" dirty="0"/>
              <a:t>IT</a:t>
            </a:r>
          </a:p>
        </p:txBody>
      </p:sp>
      <p:sp>
        <p:nvSpPr>
          <p:cNvPr id="3" name="Text Placeholder 2"/>
          <p:cNvSpPr>
            <a:spLocks noGrp="1"/>
          </p:cNvSpPr>
          <p:nvPr>
            <p:ph type="body" idx="1"/>
          </p:nvPr>
        </p:nvSpPr>
        <p:spPr/>
        <p:txBody>
          <a:bodyPr>
            <a:noAutofit/>
          </a:bodyPr>
          <a:lstStyle/>
          <a:p>
            <a:pPr marL="0" indent="0">
              <a:buNone/>
            </a:pPr>
            <a:r>
              <a:rPr lang="de-CH" sz="3600" dirty="0">
                <a:solidFill>
                  <a:schemeClr val="bg1"/>
                </a:solidFill>
              </a:rPr>
              <a:t>     </a:t>
            </a:r>
            <a:r>
              <a:rPr lang="de-CH" sz="3400" dirty="0">
                <a:solidFill>
                  <a:schemeClr val="bg1"/>
                </a:solidFill>
              </a:rPr>
              <a:t>What</a:t>
            </a:r>
            <a:r>
              <a:rPr lang="de-CH" sz="3600" dirty="0">
                <a:solidFill>
                  <a:schemeClr val="bg1"/>
                </a:solidFill>
              </a:rPr>
              <a:t> is Docker?</a:t>
            </a:r>
            <a:endParaRPr lang="en-US" sz="3600" dirty="0">
              <a:solidFill>
                <a:schemeClr val="bg1"/>
              </a:solidFill>
            </a:endParaRPr>
          </a:p>
        </p:txBody>
      </p:sp>
      <p:grpSp>
        <p:nvGrpSpPr>
          <p:cNvPr id="5" name="Group 4">
            <a:extLst>
              <a:ext uri="{FF2B5EF4-FFF2-40B4-BE49-F238E27FC236}">
                <a16:creationId xmlns:a16="http://schemas.microsoft.com/office/drawing/2014/main" id="{DB35E2FE-9BE8-6740-98FE-0A9799E9CA08}"/>
              </a:ext>
            </a:extLst>
          </p:cNvPr>
          <p:cNvGrpSpPr/>
          <p:nvPr/>
        </p:nvGrpSpPr>
        <p:grpSpPr>
          <a:xfrm>
            <a:off x="550545" y="1346732"/>
            <a:ext cx="7959262" cy="3186939"/>
            <a:chOff x="734059" y="1001013"/>
            <a:chExt cx="11865107" cy="5613500"/>
          </a:xfrm>
        </p:grpSpPr>
        <p:sp>
          <p:nvSpPr>
            <p:cNvPr id="6" name="object 3">
              <a:extLst>
                <a:ext uri="{FF2B5EF4-FFF2-40B4-BE49-F238E27FC236}">
                  <a16:creationId xmlns:a16="http://schemas.microsoft.com/office/drawing/2014/main" id="{15E26EEF-DF86-8B4B-90FD-EBDF9482E0BC}"/>
                </a:ext>
              </a:extLst>
            </p:cNvPr>
            <p:cNvSpPr/>
            <p:nvPr/>
          </p:nvSpPr>
          <p:spPr>
            <a:xfrm>
              <a:off x="3154172" y="1638300"/>
              <a:ext cx="1447800" cy="762000"/>
            </a:xfrm>
            <a:custGeom>
              <a:avLst/>
              <a:gdLst/>
              <a:ahLst/>
              <a:cxnLst/>
              <a:rect l="l" t="t" r="r" b="b"/>
              <a:pathLst>
                <a:path w="1447800" h="762000">
                  <a:moveTo>
                    <a:pt x="0" y="762000"/>
                  </a:moveTo>
                  <a:lnTo>
                    <a:pt x="1447800" y="762000"/>
                  </a:lnTo>
                  <a:lnTo>
                    <a:pt x="1447800" y="0"/>
                  </a:lnTo>
                  <a:lnTo>
                    <a:pt x="0" y="0"/>
                  </a:lnTo>
                  <a:lnTo>
                    <a:pt x="0" y="762000"/>
                  </a:lnTo>
                  <a:close/>
                </a:path>
              </a:pathLst>
            </a:custGeom>
            <a:solidFill>
              <a:srgbClr val="6F2F9F"/>
            </a:solidFill>
          </p:spPr>
          <p:txBody>
            <a:bodyPr wrap="square" lIns="0" tIns="0" rIns="0" bIns="0" rtlCol="0"/>
            <a:lstStyle/>
            <a:p>
              <a:endParaRPr sz="1050"/>
            </a:p>
          </p:txBody>
        </p:sp>
        <p:sp>
          <p:nvSpPr>
            <p:cNvPr id="7" name="object 4">
              <a:extLst>
                <a:ext uri="{FF2B5EF4-FFF2-40B4-BE49-F238E27FC236}">
                  <a16:creationId xmlns:a16="http://schemas.microsoft.com/office/drawing/2014/main" id="{1ACFB4AF-5B11-A046-B3D6-85824244AC53}"/>
                </a:ext>
              </a:extLst>
            </p:cNvPr>
            <p:cNvSpPr/>
            <p:nvPr/>
          </p:nvSpPr>
          <p:spPr>
            <a:xfrm>
              <a:off x="3154172" y="1638300"/>
              <a:ext cx="1447800" cy="762000"/>
            </a:xfrm>
            <a:custGeom>
              <a:avLst/>
              <a:gdLst/>
              <a:ahLst/>
              <a:cxnLst/>
              <a:rect l="l" t="t" r="r" b="b"/>
              <a:pathLst>
                <a:path w="1447800" h="762000">
                  <a:moveTo>
                    <a:pt x="0" y="762000"/>
                  </a:moveTo>
                  <a:lnTo>
                    <a:pt x="1447800" y="762000"/>
                  </a:lnTo>
                  <a:lnTo>
                    <a:pt x="1447800" y="0"/>
                  </a:lnTo>
                  <a:lnTo>
                    <a:pt x="0" y="0"/>
                  </a:lnTo>
                  <a:lnTo>
                    <a:pt x="0" y="762000"/>
                  </a:lnTo>
                  <a:close/>
                </a:path>
              </a:pathLst>
            </a:custGeom>
            <a:ln w="12700">
              <a:solidFill>
                <a:srgbClr val="41709C"/>
              </a:solidFill>
            </a:ln>
          </p:spPr>
          <p:txBody>
            <a:bodyPr wrap="square" lIns="0" tIns="0" rIns="0" bIns="0" rtlCol="0"/>
            <a:lstStyle/>
            <a:p>
              <a:endParaRPr sz="1050"/>
            </a:p>
          </p:txBody>
        </p:sp>
        <p:sp>
          <p:nvSpPr>
            <p:cNvPr id="8" name="object 5">
              <a:extLst>
                <a:ext uri="{FF2B5EF4-FFF2-40B4-BE49-F238E27FC236}">
                  <a16:creationId xmlns:a16="http://schemas.microsoft.com/office/drawing/2014/main" id="{8AF6AC0E-E5CB-B542-BA46-CD2AAEFC1C55}"/>
                </a:ext>
              </a:extLst>
            </p:cNvPr>
            <p:cNvSpPr txBox="1"/>
            <p:nvPr/>
          </p:nvSpPr>
          <p:spPr>
            <a:xfrm>
              <a:off x="3499485" y="1001013"/>
              <a:ext cx="873887" cy="585321"/>
            </a:xfrm>
            <a:prstGeom prst="rect">
              <a:avLst/>
            </a:prstGeom>
          </p:spPr>
          <p:txBody>
            <a:bodyPr vert="horz" wrap="square" lIns="0" tIns="9049" rIns="0" bIns="0" rtlCol="0">
              <a:spAutoFit/>
            </a:bodyPr>
            <a:lstStyle/>
            <a:p>
              <a:pPr marL="9525">
                <a:spcBef>
                  <a:spcPts val="71"/>
                </a:spcBef>
              </a:pPr>
              <a:r>
                <a:rPr sz="2100" spc="-113" dirty="0">
                  <a:solidFill>
                    <a:srgbClr val="394D53"/>
                  </a:solidFill>
                </a:rPr>
                <a:t>1995</a:t>
              </a:r>
              <a:endParaRPr sz="2100" dirty="0"/>
            </a:p>
          </p:txBody>
        </p:sp>
        <p:sp>
          <p:nvSpPr>
            <p:cNvPr id="9" name="object 6">
              <a:extLst>
                <a:ext uri="{FF2B5EF4-FFF2-40B4-BE49-F238E27FC236}">
                  <a16:creationId xmlns:a16="http://schemas.microsoft.com/office/drawing/2014/main" id="{D903372F-B0F9-084D-A0F2-593A12959B59}"/>
                </a:ext>
              </a:extLst>
            </p:cNvPr>
            <p:cNvSpPr txBox="1"/>
            <p:nvPr/>
          </p:nvSpPr>
          <p:spPr>
            <a:xfrm>
              <a:off x="7835901" y="1022729"/>
              <a:ext cx="860932" cy="585321"/>
            </a:xfrm>
            <a:prstGeom prst="rect">
              <a:avLst/>
            </a:prstGeom>
          </p:spPr>
          <p:txBody>
            <a:bodyPr vert="horz" wrap="square" lIns="0" tIns="9049" rIns="0" bIns="0" rtlCol="0">
              <a:spAutoFit/>
            </a:bodyPr>
            <a:lstStyle/>
            <a:p>
              <a:pPr marL="9525">
                <a:spcBef>
                  <a:spcPts val="71"/>
                </a:spcBef>
              </a:pPr>
              <a:r>
                <a:rPr sz="2100" spc="-113" dirty="0">
                  <a:solidFill>
                    <a:srgbClr val="394D53"/>
                  </a:solidFill>
                </a:rPr>
                <a:t>2015</a:t>
              </a:r>
              <a:endParaRPr sz="2100" dirty="0"/>
            </a:p>
          </p:txBody>
        </p:sp>
        <p:sp>
          <p:nvSpPr>
            <p:cNvPr id="10" name="object 7">
              <a:extLst>
                <a:ext uri="{FF2B5EF4-FFF2-40B4-BE49-F238E27FC236}">
                  <a16:creationId xmlns:a16="http://schemas.microsoft.com/office/drawing/2014/main" id="{24842F8C-8AC3-8742-BEB1-442744124414}"/>
                </a:ext>
              </a:extLst>
            </p:cNvPr>
            <p:cNvSpPr/>
            <p:nvPr/>
          </p:nvSpPr>
          <p:spPr>
            <a:xfrm>
              <a:off x="7506081" y="1883295"/>
              <a:ext cx="1447800" cy="113030"/>
            </a:xfrm>
            <a:custGeom>
              <a:avLst/>
              <a:gdLst/>
              <a:ahLst/>
              <a:cxnLst/>
              <a:rect l="l" t="t" r="r" b="b"/>
              <a:pathLst>
                <a:path w="1447800" h="113030">
                  <a:moveTo>
                    <a:pt x="0" y="112636"/>
                  </a:moveTo>
                  <a:lnTo>
                    <a:pt x="1447800" y="112636"/>
                  </a:lnTo>
                  <a:lnTo>
                    <a:pt x="1447800" y="0"/>
                  </a:lnTo>
                  <a:lnTo>
                    <a:pt x="0" y="0"/>
                  </a:lnTo>
                  <a:lnTo>
                    <a:pt x="0" y="112636"/>
                  </a:lnTo>
                  <a:close/>
                </a:path>
              </a:pathLst>
            </a:custGeom>
            <a:solidFill>
              <a:srgbClr val="5B9BD4"/>
            </a:solidFill>
          </p:spPr>
          <p:txBody>
            <a:bodyPr wrap="square" lIns="0" tIns="0" rIns="0" bIns="0" rtlCol="0"/>
            <a:lstStyle/>
            <a:p>
              <a:endParaRPr sz="1050"/>
            </a:p>
          </p:txBody>
        </p:sp>
        <p:sp>
          <p:nvSpPr>
            <p:cNvPr id="11" name="object 8">
              <a:extLst>
                <a:ext uri="{FF2B5EF4-FFF2-40B4-BE49-F238E27FC236}">
                  <a16:creationId xmlns:a16="http://schemas.microsoft.com/office/drawing/2014/main" id="{CD4D4BC6-FC9A-B543-941E-C87DC760CFE8}"/>
                </a:ext>
              </a:extLst>
            </p:cNvPr>
            <p:cNvSpPr/>
            <p:nvPr/>
          </p:nvSpPr>
          <p:spPr>
            <a:xfrm>
              <a:off x="7506081" y="1883295"/>
              <a:ext cx="1447800" cy="113030"/>
            </a:xfrm>
            <a:custGeom>
              <a:avLst/>
              <a:gdLst/>
              <a:ahLst/>
              <a:cxnLst/>
              <a:rect l="l" t="t" r="r" b="b"/>
              <a:pathLst>
                <a:path w="1447800" h="113030">
                  <a:moveTo>
                    <a:pt x="0" y="112636"/>
                  </a:moveTo>
                  <a:lnTo>
                    <a:pt x="1447800" y="112636"/>
                  </a:lnTo>
                  <a:lnTo>
                    <a:pt x="1447800" y="0"/>
                  </a:lnTo>
                  <a:lnTo>
                    <a:pt x="0" y="0"/>
                  </a:lnTo>
                  <a:lnTo>
                    <a:pt x="0" y="112636"/>
                  </a:lnTo>
                  <a:close/>
                </a:path>
              </a:pathLst>
            </a:custGeom>
            <a:ln w="12700">
              <a:solidFill>
                <a:srgbClr val="41709C"/>
              </a:solidFill>
            </a:ln>
          </p:spPr>
          <p:txBody>
            <a:bodyPr wrap="square" lIns="0" tIns="0" rIns="0" bIns="0" rtlCol="0"/>
            <a:lstStyle/>
            <a:p>
              <a:endParaRPr sz="1050"/>
            </a:p>
          </p:txBody>
        </p:sp>
        <p:sp>
          <p:nvSpPr>
            <p:cNvPr id="12" name="object 9">
              <a:extLst>
                <a:ext uri="{FF2B5EF4-FFF2-40B4-BE49-F238E27FC236}">
                  <a16:creationId xmlns:a16="http://schemas.microsoft.com/office/drawing/2014/main" id="{B78B20CC-BCB6-064A-951C-D3AB046A98A7}"/>
                </a:ext>
              </a:extLst>
            </p:cNvPr>
            <p:cNvSpPr/>
            <p:nvPr/>
          </p:nvSpPr>
          <p:spPr>
            <a:xfrm>
              <a:off x="7654797" y="3191129"/>
              <a:ext cx="427355" cy="368300"/>
            </a:xfrm>
            <a:custGeom>
              <a:avLst/>
              <a:gdLst/>
              <a:ahLst/>
              <a:cxnLst/>
              <a:rect l="l" t="t" r="r" b="b"/>
              <a:pathLst>
                <a:path w="427354" h="368300">
                  <a:moveTo>
                    <a:pt x="334899" y="0"/>
                  </a:moveTo>
                  <a:lnTo>
                    <a:pt x="92075" y="0"/>
                  </a:lnTo>
                  <a:lnTo>
                    <a:pt x="0" y="184023"/>
                  </a:lnTo>
                  <a:lnTo>
                    <a:pt x="92075" y="368046"/>
                  </a:lnTo>
                  <a:lnTo>
                    <a:pt x="334899" y="368046"/>
                  </a:lnTo>
                  <a:lnTo>
                    <a:pt x="426974" y="184023"/>
                  </a:lnTo>
                  <a:lnTo>
                    <a:pt x="334899" y="0"/>
                  </a:lnTo>
                  <a:close/>
                </a:path>
              </a:pathLst>
            </a:custGeom>
            <a:solidFill>
              <a:srgbClr val="C00000"/>
            </a:solidFill>
          </p:spPr>
          <p:txBody>
            <a:bodyPr wrap="square" lIns="0" tIns="0" rIns="0" bIns="0" rtlCol="0"/>
            <a:lstStyle/>
            <a:p>
              <a:endParaRPr sz="1050"/>
            </a:p>
          </p:txBody>
        </p:sp>
        <p:sp>
          <p:nvSpPr>
            <p:cNvPr id="13" name="object 10">
              <a:extLst>
                <a:ext uri="{FF2B5EF4-FFF2-40B4-BE49-F238E27FC236}">
                  <a16:creationId xmlns:a16="http://schemas.microsoft.com/office/drawing/2014/main" id="{D016C7A1-3529-8144-A65E-43729D877412}"/>
                </a:ext>
              </a:extLst>
            </p:cNvPr>
            <p:cNvSpPr/>
            <p:nvPr/>
          </p:nvSpPr>
          <p:spPr>
            <a:xfrm>
              <a:off x="7654797" y="3191129"/>
              <a:ext cx="427355" cy="368300"/>
            </a:xfrm>
            <a:custGeom>
              <a:avLst/>
              <a:gdLst/>
              <a:ahLst/>
              <a:cxnLst/>
              <a:rect l="l" t="t" r="r" b="b"/>
              <a:pathLst>
                <a:path w="427354" h="368300">
                  <a:moveTo>
                    <a:pt x="0" y="184023"/>
                  </a:moveTo>
                  <a:lnTo>
                    <a:pt x="92075" y="0"/>
                  </a:lnTo>
                  <a:lnTo>
                    <a:pt x="334899" y="0"/>
                  </a:lnTo>
                  <a:lnTo>
                    <a:pt x="426974" y="184023"/>
                  </a:lnTo>
                  <a:lnTo>
                    <a:pt x="334899" y="368046"/>
                  </a:lnTo>
                  <a:lnTo>
                    <a:pt x="92075" y="368046"/>
                  </a:lnTo>
                  <a:lnTo>
                    <a:pt x="0" y="184023"/>
                  </a:lnTo>
                  <a:close/>
                </a:path>
              </a:pathLst>
            </a:custGeom>
            <a:ln w="12700">
              <a:solidFill>
                <a:srgbClr val="41709C"/>
              </a:solidFill>
            </a:ln>
          </p:spPr>
          <p:txBody>
            <a:bodyPr wrap="square" lIns="0" tIns="0" rIns="0" bIns="0" rtlCol="0"/>
            <a:lstStyle/>
            <a:p>
              <a:endParaRPr sz="1050"/>
            </a:p>
          </p:txBody>
        </p:sp>
        <p:sp>
          <p:nvSpPr>
            <p:cNvPr id="14" name="object 11">
              <a:extLst>
                <a:ext uri="{FF2B5EF4-FFF2-40B4-BE49-F238E27FC236}">
                  <a16:creationId xmlns:a16="http://schemas.microsoft.com/office/drawing/2014/main" id="{E3E3E389-3DCF-0443-9080-40F425C11DC3}"/>
                </a:ext>
              </a:extLst>
            </p:cNvPr>
            <p:cNvSpPr/>
            <p:nvPr/>
          </p:nvSpPr>
          <p:spPr>
            <a:xfrm>
              <a:off x="8016493" y="3401440"/>
              <a:ext cx="427355" cy="368300"/>
            </a:xfrm>
            <a:custGeom>
              <a:avLst/>
              <a:gdLst/>
              <a:ahLst/>
              <a:cxnLst/>
              <a:rect l="l" t="t" r="r" b="b"/>
              <a:pathLst>
                <a:path w="427354" h="368300">
                  <a:moveTo>
                    <a:pt x="334899" y="0"/>
                  </a:moveTo>
                  <a:lnTo>
                    <a:pt x="92075" y="0"/>
                  </a:lnTo>
                  <a:lnTo>
                    <a:pt x="0" y="184023"/>
                  </a:lnTo>
                  <a:lnTo>
                    <a:pt x="92075" y="368046"/>
                  </a:lnTo>
                  <a:lnTo>
                    <a:pt x="334899" y="368046"/>
                  </a:lnTo>
                  <a:lnTo>
                    <a:pt x="426974" y="184023"/>
                  </a:lnTo>
                  <a:lnTo>
                    <a:pt x="334899" y="0"/>
                  </a:lnTo>
                  <a:close/>
                </a:path>
              </a:pathLst>
            </a:custGeom>
            <a:solidFill>
              <a:srgbClr val="C00000"/>
            </a:solidFill>
          </p:spPr>
          <p:txBody>
            <a:bodyPr wrap="square" lIns="0" tIns="0" rIns="0" bIns="0" rtlCol="0"/>
            <a:lstStyle/>
            <a:p>
              <a:endParaRPr sz="1050"/>
            </a:p>
          </p:txBody>
        </p:sp>
        <p:sp>
          <p:nvSpPr>
            <p:cNvPr id="15" name="object 12">
              <a:extLst>
                <a:ext uri="{FF2B5EF4-FFF2-40B4-BE49-F238E27FC236}">
                  <a16:creationId xmlns:a16="http://schemas.microsoft.com/office/drawing/2014/main" id="{54E4BD21-6521-6340-A0DC-11F2A06368FF}"/>
                </a:ext>
              </a:extLst>
            </p:cNvPr>
            <p:cNvSpPr/>
            <p:nvPr/>
          </p:nvSpPr>
          <p:spPr>
            <a:xfrm>
              <a:off x="8016493" y="3401440"/>
              <a:ext cx="427355" cy="368300"/>
            </a:xfrm>
            <a:custGeom>
              <a:avLst/>
              <a:gdLst/>
              <a:ahLst/>
              <a:cxnLst/>
              <a:rect l="l" t="t" r="r" b="b"/>
              <a:pathLst>
                <a:path w="427354" h="368300">
                  <a:moveTo>
                    <a:pt x="0" y="184023"/>
                  </a:moveTo>
                  <a:lnTo>
                    <a:pt x="92075" y="0"/>
                  </a:lnTo>
                  <a:lnTo>
                    <a:pt x="334899" y="0"/>
                  </a:lnTo>
                  <a:lnTo>
                    <a:pt x="426974" y="184023"/>
                  </a:lnTo>
                  <a:lnTo>
                    <a:pt x="334899" y="368046"/>
                  </a:lnTo>
                  <a:lnTo>
                    <a:pt x="92075" y="368046"/>
                  </a:lnTo>
                  <a:lnTo>
                    <a:pt x="0" y="184023"/>
                  </a:lnTo>
                  <a:close/>
                </a:path>
              </a:pathLst>
            </a:custGeom>
            <a:ln w="12700">
              <a:solidFill>
                <a:srgbClr val="41709C"/>
              </a:solidFill>
            </a:ln>
          </p:spPr>
          <p:txBody>
            <a:bodyPr wrap="square" lIns="0" tIns="0" rIns="0" bIns="0" rtlCol="0"/>
            <a:lstStyle/>
            <a:p>
              <a:endParaRPr sz="1050"/>
            </a:p>
          </p:txBody>
        </p:sp>
        <p:sp>
          <p:nvSpPr>
            <p:cNvPr id="16" name="object 13">
              <a:extLst>
                <a:ext uri="{FF2B5EF4-FFF2-40B4-BE49-F238E27FC236}">
                  <a16:creationId xmlns:a16="http://schemas.microsoft.com/office/drawing/2014/main" id="{E876DE76-7216-6841-A5FF-7839E79A0413}"/>
                </a:ext>
              </a:extLst>
            </p:cNvPr>
            <p:cNvSpPr/>
            <p:nvPr/>
          </p:nvSpPr>
          <p:spPr>
            <a:xfrm>
              <a:off x="8384540" y="3191129"/>
              <a:ext cx="427355" cy="368300"/>
            </a:xfrm>
            <a:custGeom>
              <a:avLst/>
              <a:gdLst/>
              <a:ahLst/>
              <a:cxnLst/>
              <a:rect l="l" t="t" r="r" b="b"/>
              <a:pathLst>
                <a:path w="427354" h="368300">
                  <a:moveTo>
                    <a:pt x="334899" y="0"/>
                  </a:moveTo>
                  <a:lnTo>
                    <a:pt x="92075" y="0"/>
                  </a:lnTo>
                  <a:lnTo>
                    <a:pt x="0" y="184023"/>
                  </a:lnTo>
                  <a:lnTo>
                    <a:pt x="92075" y="368046"/>
                  </a:lnTo>
                  <a:lnTo>
                    <a:pt x="334899" y="368046"/>
                  </a:lnTo>
                  <a:lnTo>
                    <a:pt x="426974" y="184023"/>
                  </a:lnTo>
                  <a:lnTo>
                    <a:pt x="334899" y="0"/>
                  </a:lnTo>
                  <a:close/>
                </a:path>
              </a:pathLst>
            </a:custGeom>
            <a:solidFill>
              <a:srgbClr val="92D050"/>
            </a:solidFill>
          </p:spPr>
          <p:txBody>
            <a:bodyPr wrap="square" lIns="0" tIns="0" rIns="0" bIns="0" rtlCol="0"/>
            <a:lstStyle/>
            <a:p>
              <a:endParaRPr sz="1050"/>
            </a:p>
          </p:txBody>
        </p:sp>
        <p:sp>
          <p:nvSpPr>
            <p:cNvPr id="17" name="object 14">
              <a:extLst>
                <a:ext uri="{FF2B5EF4-FFF2-40B4-BE49-F238E27FC236}">
                  <a16:creationId xmlns:a16="http://schemas.microsoft.com/office/drawing/2014/main" id="{96A19B72-6AFB-D74C-A72A-A7F8E6812E5C}"/>
                </a:ext>
              </a:extLst>
            </p:cNvPr>
            <p:cNvSpPr/>
            <p:nvPr/>
          </p:nvSpPr>
          <p:spPr>
            <a:xfrm>
              <a:off x="8384540" y="3191129"/>
              <a:ext cx="427355" cy="368300"/>
            </a:xfrm>
            <a:custGeom>
              <a:avLst/>
              <a:gdLst/>
              <a:ahLst/>
              <a:cxnLst/>
              <a:rect l="l" t="t" r="r" b="b"/>
              <a:pathLst>
                <a:path w="427354" h="368300">
                  <a:moveTo>
                    <a:pt x="0" y="184023"/>
                  </a:moveTo>
                  <a:lnTo>
                    <a:pt x="92075" y="0"/>
                  </a:lnTo>
                  <a:lnTo>
                    <a:pt x="334899" y="0"/>
                  </a:lnTo>
                  <a:lnTo>
                    <a:pt x="426974" y="184023"/>
                  </a:lnTo>
                  <a:lnTo>
                    <a:pt x="334899" y="368046"/>
                  </a:lnTo>
                  <a:lnTo>
                    <a:pt x="92075" y="368046"/>
                  </a:lnTo>
                  <a:lnTo>
                    <a:pt x="0" y="184023"/>
                  </a:lnTo>
                  <a:close/>
                </a:path>
              </a:pathLst>
            </a:custGeom>
            <a:ln w="12700">
              <a:solidFill>
                <a:srgbClr val="41709C"/>
              </a:solidFill>
            </a:ln>
          </p:spPr>
          <p:txBody>
            <a:bodyPr wrap="square" lIns="0" tIns="0" rIns="0" bIns="0" rtlCol="0"/>
            <a:lstStyle/>
            <a:p>
              <a:endParaRPr sz="1050"/>
            </a:p>
          </p:txBody>
        </p:sp>
        <p:sp>
          <p:nvSpPr>
            <p:cNvPr id="18" name="object 15">
              <a:extLst>
                <a:ext uri="{FF2B5EF4-FFF2-40B4-BE49-F238E27FC236}">
                  <a16:creationId xmlns:a16="http://schemas.microsoft.com/office/drawing/2014/main" id="{D91637D2-ACF7-334E-B99E-746DEF90FD4C}"/>
                </a:ext>
              </a:extLst>
            </p:cNvPr>
            <p:cNvSpPr/>
            <p:nvPr/>
          </p:nvSpPr>
          <p:spPr>
            <a:xfrm>
              <a:off x="8022843" y="2980817"/>
              <a:ext cx="427355" cy="368300"/>
            </a:xfrm>
            <a:custGeom>
              <a:avLst/>
              <a:gdLst/>
              <a:ahLst/>
              <a:cxnLst/>
              <a:rect l="l" t="t" r="r" b="b"/>
              <a:pathLst>
                <a:path w="427354" h="368300">
                  <a:moveTo>
                    <a:pt x="334899" y="0"/>
                  </a:moveTo>
                  <a:lnTo>
                    <a:pt x="92075" y="0"/>
                  </a:lnTo>
                  <a:lnTo>
                    <a:pt x="0" y="184023"/>
                  </a:lnTo>
                  <a:lnTo>
                    <a:pt x="92075" y="368046"/>
                  </a:lnTo>
                  <a:lnTo>
                    <a:pt x="334899" y="368046"/>
                  </a:lnTo>
                  <a:lnTo>
                    <a:pt x="426974" y="184023"/>
                  </a:lnTo>
                  <a:lnTo>
                    <a:pt x="334899" y="0"/>
                  </a:lnTo>
                  <a:close/>
                </a:path>
              </a:pathLst>
            </a:custGeom>
            <a:solidFill>
              <a:srgbClr val="92D050"/>
            </a:solidFill>
          </p:spPr>
          <p:txBody>
            <a:bodyPr wrap="square" lIns="0" tIns="0" rIns="0" bIns="0" rtlCol="0"/>
            <a:lstStyle/>
            <a:p>
              <a:endParaRPr sz="1050"/>
            </a:p>
          </p:txBody>
        </p:sp>
        <p:sp>
          <p:nvSpPr>
            <p:cNvPr id="19" name="object 16">
              <a:extLst>
                <a:ext uri="{FF2B5EF4-FFF2-40B4-BE49-F238E27FC236}">
                  <a16:creationId xmlns:a16="http://schemas.microsoft.com/office/drawing/2014/main" id="{8098E9E6-E135-754A-83C4-32696EF57B1C}"/>
                </a:ext>
              </a:extLst>
            </p:cNvPr>
            <p:cNvSpPr/>
            <p:nvPr/>
          </p:nvSpPr>
          <p:spPr>
            <a:xfrm>
              <a:off x="8022843" y="2980817"/>
              <a:ext cx="427355" cy="368300"/>
            </a:xfrm>
            <a:custGeom>
              <a:avLst/>
              <a:gdLst/>
              <a:ahLst/>
              <a:cxnLst/>
              <a:rect l="l" t="t" r="r" b="b"/>
              <a:pathLst>
                <a:path w="427354" h="368300">
                  <a:moveTo>
                    <a:pt x="0" y="184023"/>
                  </a:moveTo>
                  <a:lnTo>
                    <a:pt x="92075" y="0"/>
                  </a:lnTo>
                  <a:lnTo>
                    <a:pt x="334899" y="0"/>
                  </a:lnTo>
                  <a:lnTo>
                    <a:pt x="426974" y="184023"/>
                  </a:lnTo>
                  <a:lnTo>
                    <a:pt x="334899" y="368046"/>
                  </a:lnTo>
                  <a:lnTo>
                    <a:pt x="92075" y="368046"/>
                  </a:lnTo>
                  <a:lnTo>
                    <a:pt x="0" y="184023"/>
                  </a:lnTo>
                  <a:close/>
                </a:path>
              </a:pathLst>
            </a:custGeom>
            <a:ln w="12700">
              <a:solidFill>
                <a:srgbClr val="41709C"/>
              </a:solidFill>
            </a:ln>
          </p:spPr>
          <p:txBody>
            <a:bodyPr wrap="square" lIns="0" tIns="0" rIns="0" bIns="0" rtlCol="0"/>
            <a:lstStyle/>
            <a:p>
              <a:endParaRPr sz="1050"/>
            </a:p>
          </p:txBody>
        </p:sp>
        <p:sp>
          <p:nvSpPr>
            <p:cNvPr id="20" name="object 17">
              <a:extLst>
                <a:ext uri="{FF2B5EF4-FFF2-40B4-BE49-F238E27FC236}">
                  <a16:creationId xmlns:a16="http://schemas.microsoft.com/office/drawing/2014/main" id="{B4922D26-147E-DC48-B226-9F2347767E32}"/>
                </a:ext>
              </a:extLst>
            </p:cNvPr>
            <p:cNvSpPr/>
            <p:nvPr/>
          </p:nvSpPr>
          <p:spPr>
            <a:xfrm>
              <a:off x="8390890" y="3611753"/>
              <a:ext cx="427355" cy="368300"/>
            </a:xfrm>
            <a:custGeom>
              <a:avLst/>
              <a:gdLst/>
              <a:ahLst/>
              <a:cxnLst/>
              <a:rect l="l" t="t" r="r" b="b"/>
              <a:pathLst>
                <a:path w="427354" h="368300">
                  <a:moveTo>
                    <a:pt x="334899" y="0"/>
                  </a:moveTo>
                  <a:lnTo>
                    <a:pt x="91948" y="0"/>
                  </a:lnTo>
                  <a:lnTo>
                    <a:pt x="0" y="184023"/>
                  </a:lnTo>
                  <a:lnTo>
                    <a:pt x="91948" y="368046"/>
                  </a:lnTo>
                  <a:lnTo>
                    <a:pt x="334899" y="368046"/>
                  </a:lnTo>
                  <a:lnTo>
                    <a:pt x="426846" y="184023"/>
                  </a:lnTo>
                  <a:lnTo>
                    <a:pt x="334899" y="0"/>
                  </a:lnTo>
                  <a:close/>
                </a:path>
              </a:pathLst>
            </a:custGeom>
            <a:solidFill>
              <a:srgbClr val="92D050"/>
            </a:solidFill>
          </p:spPr>
          <p:txBody>
            <a:bodyPr wrap="square" lIns="0" tIns="0" rIns="0" bIns="0" rtlCol="0"/>
            <a:lstStyle/>
            <a:p>
              <a:endParaRPr sz="1050"/>
            </a:p>
          </p:txBody>
        </p:sp>
        <p:sp>
          <p:nvSpPr>
            <p:cNvPr id="21" name="object 18">
              <a:extLst>
                <a:ext uri="{FF2B5EF4-FFF2-40B4-BE49-F238E27FC236}">
                  <a16:creationId xmlns:a16="http://schemas.microsoft.com/office/drawing/2014/main" id="{6B00531C-3844-2A42-979E-4BABD5743F44}"/>
                </a:ext>
              </a:extLst>
            </p:cNvPr>
            <p:cNvSpPr/>
            <p:nvPr/>
          </p:nvSpPr>
          <p:spPr>
            <a:xfrm>
              <a:off x="8390890" y="3611753"/>
              <a:ext cx="427355" cy="368300"/>
            </a:xfrm>
            <a:custGeom>
              <a:avLst/>
              <a:gdLst/>
              <a:ahLst/>
              <a:cxnLst/>
              <a:rect l="l" t="t" r="r" b="b"/>
              <a:pathLst>
                <a:path w="427354" h="368300">
                  <a:moveTo>
                    <a:pt x="0" y="184023"/>
                  </a:moveTo>
                  <a:lnTo>
                    <a:pt x="91948" y="0"/>
                  </a:lnTo>
                  <a:lnTo>
                    <a:pt x="334899" y="0"/>
                  </a:lnTo>
                  <a:lnTo>
                    <a:pt x="426846" y="184023"/>
                  </a:lnTo>
                  <a:lnTo>
                    <a:pt x="334899" y="368046"/>
                  </a:lnTo>
                  <a:lnTo>
                    <a:pt x="91948" y="368046"/>
                  </a:lnTo>
                  <a:lnTo>
                    <a:pt x="0" y="184023"/>
                  </a:lnTo>
                  <a:close/>
                </a:path>
              </a:pathLst>
            </a:custGeom>
            <a:ln w="12699">
              <a:solidFill>
                <a:srgbClr val="41709C"/>
              </a:solidFill>
            </a:ln>
          </p:spPr>
          <p:txBody>
            <a:bodyPr wrap="square" lIns="0" tIns="0" rIns="0" bIns="0" rtlCol="0"/>
            <a:lstStyle/>
            <a:p>
              <a:endParaRPr sz="1050"/>
            </a:p>
          </p:txBody>
        </p:sp>
        <p:sp>
          <p:nvSpPr>
            <p:cNvPr id="22" name="object 19">
              <a:extLst>
                <a:ext uri="{FF2B5EF4-FFF2-40B4-BE49-F238E27FC236}">
                  <a16:creationId xmlns:a16="http://schemas.microsoft.com/office/drawing/2014/main" id="{4C761AD4-FAFB-764A-A58C-D3791C768E13}"/>
                </a:ext>
              </a:extLst>
            </p:cNvPr>
            <p:cNvSpPr/>
            <p:nvPr/>
          </p:nvSpPr>
          <p:spPr>
            <a:xfrm>
              <a:off x="8016493" y="3822065"/>
              <a:ext cx="427355" cy="368300"/>
            </a:xfrm>
            <a:custGeom>
              <a:avLst/>
              <a:gdLst/>
              <a:ahLst/>
              <a:cxnLst/>
              <a:rect l="l" t="t" r="r" b="b"/>
              <a:pathLst>
                <a:path w="427354" h="368300">
                  <a:moveTo>
                    <a:pt x="334899" y="0"/>
                  </a:moveTo>
                  <a:lnTo>
                    <a:pt x="92075" y="0"/>
                  </a:lnTo>
                  <a:lnTo>
                    <a:pt x="0" y="184023"/>
                  </a:lnTo>
                  <a:lnTo>
                    <a:pt x="92075" y="368046"/>
                  </a:lnTo>
                  <a:lnTo>
                    <a:pt x="334899" y="368046"/>
                  </a:lnTo>
                  <a:lnTo>
                    <a:pt x="426974" y="184023"/>
                  </a:lnTo>
                  <a:lnTo>
                    <a:pt x="334899" y="0"/>
                  </a:lnTo>
                  <a:close/>
                </a:path>
              </a:pathLst>
            </a:custGeom>
            <a:solidFill>
              <a:srgbClr val="006FC0"/>
            </a:solidFill>
          </p:spPr>
          <p:txBody>
            <a:bodyPr wrap="square" lIns="0" tIns="0" rIns="0" bIns="0" rtlCol="0"/>
            <a:lstStyle/>
            <a:p>
              <a:endParaRPr sz="1050"/>
            </a:p>
          </p:txBody>
        </p:sp>
        <p:sp>
          <p:nvSpPr>
            <p:cNvPr id="23" name="object 20">
              <a:extLst>
                <a:ext uri="{FF2B5EF4-FFF2-40B4-BE49-F238E27FC236}">
                  <a16:creationId xmlns:a16="http://schemas.microsoft.com/office/drawing/2014/main" id="{9B212F0D-A4DE-CD49-BB87-D09CCF2731F1}"/>
                </a:ext>
              </a:extLst>
            </p:cNvPr>
            <p:cNvSpPr/>
            <p:nvPr/>
          </p:nvSpPr>
          <p:spPr>
            <a:xfrm>
              <a:off x="8016493" y="3822065"/>
              <a:ext cx="427355" cy="368300"/>
            </a:xfrm>
            <a:custGeom>
              <a:avLst/>
              <a:gdLst/>
              <a:ahLst/>
              <a:cxnLst/>
              <a:rect l="l" t="t" r="r" b="b"/>
              <a:pathLst>
                <a:path w="427354" h="368300">
                  <a:moveTo>
                    <a:pt x="0" y="184023"/>
                  </a:moveTo>
                  <a:lnTo>
                    <a:pt x="92075" y="0"/>
                  </a:lnTo>
                  <a:lnTo>
                    <a:pt x="334899" y="0"/>
                  </a:lnTo>
                  <a:lnTo>
                    <a:pt x="426974" y="184023"/>
                  </a:lnTo>
                  <a:lnTo>
                    <a:pt x="334899" y="368046"/>
                  </a:lnTo>
                  <a:lnTo>
                    <a:pt x="92075" y="368046"/>
                  </a:lnTo>
                  <a:lnTo>
                    <a:pt x="0" y="184023"/>
                  </a:lnTo>
                  <a:close/>
                </a:path>
              </a:pathLst>
            </a:custGeom>
            <a:ln w="12700">
              <a:solidFill>
                <a:srgbClr val="41709C"/>
              </a:solidFill>
            </a:ln>
          </p:spPr>
          <p:txBody>
            <a:bodyPr wrap="square" lIns="0" tIns="0" rIns="0" bIns="0" rtlCol="0"/>
            <a:lstStyle/>
            <a:p>
              <a:endParaRPr sz="1050"/>
            </a:p>
          </p:txBody>
        </p:sp>
        <p:sp>
          <p:nvSpPr>
            <p:cNvPr id="24" name="object 21">
              <a:extLst>
                <a:ext uri="{FF2B5EF4-FFF2-40B4-BE49-F238E27FC236}">
                  <a16:creationId xmlns:a16="http://schemas.microsoft.com/office/drawing/2014/main" id="{5398FE8A-886D-5649-9F89-D4CFCF75213F}"/>
                </a:ext>
              </a:extLst>
            </p:cNvPr>
            <p:cNvSpPr/>
            <p:nvPr/>
          </p:nvSpPr>
          <p:spPr>
            <a:xfrm>
              <a:off x="8390890" y="4032377"/>
              <a:ext cx="427355" cy="368300"/>
            </a:xfrm>
            <a:custGeom>
              <a:avLst/>
              <a:gdLst/>
              <a:ahLst/>
              <a:cxnLst/>
              <a:rect l="l" t="t" r="r" b="b"/>
              <a:pathLst>
                <a:path w="427354" h="368300">
                  <a:moveTo>
                    <a:pt x="334899" y="0"/>
                  </a:moveTo>
                  <a:lnTo>
                    <a:pt x="91948" y="0"/>
                  </a:lnTo>
                  <a:lnTo>
                    <a:pt x="0" y="184023"/>
                  </a:lnTo>
                  <a:lnTo>
                    <a:pt x="91948" y="368046"/>
                  </a:lnTo>
                  <a:lnTo>
                    <a:pt x="334899" y="368046"/>
                  </a:lnTo>
                  <a:lnTo>
                    <a:pt x="426846" y="184023"/>
                  </a:lnTo>
                  <a:lnTo>
                    <a:pt x="334899" y="0"/>
                  </a:lnTo>
                  <a:close/>
                </a:path>
              </a:pathLst>
            </a:custGeom>
            <a:solidFill>
              <a:srgbClr val="006FC0"/>
            </a:solidFill>
          </p:spPr>
          <p:txBody>
            <a:bodyPr wrap="square" lIns="0" tIns="0" rIns="0" bIns="0" rtlCol="0"/>
            <a:lstStyle/>
            <a:p>
              <a:endParaRPr sz="1050"/>
            </a:p>
          </p:txBody>
        </p:sp>
        <p:sp>
          <p:nvSpPr>
            <p:cNvPr id="25" name="object 22">
              <a:extLst>
                <a:ext uri="{FF2B5EF4-FFF2-40B4-BE49-F238E27FC236}">
                  <a16:creationId xmlns:a16="http://schemas.microsoft.com/office/drawing/2014/main" id="{9F3045E3-DE07-3F43-9550-80690F0FEBDC}"/>
                </a:ext>
              </a:extLst>
            </p:cNvPr>
            <p:cNvSpPr/>
            <p:nvPr/>
          </p:nvSpPr>
          <p:spPr>
            <a:xfrm>
              <a:off x="8390890" y="4032377"/>
              <a:ext cx="427355" cy="368300"/>
            </a:xfrm>
            <a:custGeom>
              <a:avLst/>
              <a:gdLst/>
              <a:ahLst/>
              <a:cxnLst/>
              <a:rect l="l" t="t" r="r" b="b"/>
              <a:pathLst>
                <a:path w="427354" h="368300">
                  <a:moveTo>
                    <a:pt x="0" y="184023"/>
                  </a:moveTo>
                  <a:lnTo>
                    <a:pt x="91948" y="0"/>
                  </a:lnTo>
                  <a:lnTo>
                    <a:pt x="334899" y="0"/>
                  </a:lnTo>
                  <a:lnTo>
                    <a:pt x="426846" y="184023"/>
                  </a:lnTo>
                  <a:lnTo>
                    <a:pt x="334899" y="368046"/>
                  </a:lnTo>
                  <a:lnTo>
                    <a:pt x="91948" y="368046"/>
                  </a:lnTo>
                  <a:lnTo>
                    <a:pt x="0" y="184023"/>
                  </a:lnTo>
                  <a:close/>
                </a:path>
              </a:pathLst>
            </a:custGeom>
            <a:ln w="12699">
              <a:solidFill>
                <a:srgbClr val="41709C"/>
              </a:solidFill>
            </a:ln>
          </p:spPr>
          <p:txBody>
            <a:bodyPr wrap="square" lIns="0" tIns="0" rIns="0" bIns="0" rtlCol="0"/>
            <a:lstStyle/>
            <a:p>
              <a:endParaRPr sz="1050"/>
            </a:p>
          </p:txBody>
        </p:sp>
        <p:sp>
          <p:nvSpPr>
            <p:cNvPr id="26" name="object 23">
              <a:extLst>
                <a:ext uri="{FF2B5EF4-FFF2-40B4-BE49-F238E27FC236}">
                  <a16:creationId xmlns:a16="http://schemas.microsoft.com/office/drawing/2014/main" id="{40A28689-600A-504C-98FB-BA7CE0E0D4AB}"/>
                </a:ext>
              </a:extLst>
            </p:cNvPr>
            <p:cNvSpPr/>
            <p:nvPr/>
          </p:nvSpPr>
          <p:spPr>
            <a:xfrm>
              <a:off x="6781800" y="2514600"/>
              <a:ext cx="3429000" cy="0"/>
            </a:xfrm>
            <a:custGeom>
              <a:avLst/>
              <a:gdLst/>
              <a:ahLst/>
              <a:cxnLst/>
              <a:rect l="l" t="t" r="r" b="b"/>
              <a:pathLst>
                <a:path w="3429000">
                  <a:moveTo>
                    <a:pt x="0" y="0"/>
                  </a:moveTo>
                  <a:lnTo>
                    <a:pt x="3429000" y="0"/>
                  </a:lnTo>
                </a:path>
              </a:pathLst>
            </a:custGeom>
            <a:ln w="12700">
              <a:solidFill>
                <a:srgbClr val="5B9BD4"/>
              </a:solidFill>
              <a:prstDash val="sysDash"/>
            </a:ln>
          </p:spPr>
          <p:txBody>
            <a:bodyPr wrap="square" lIns="0" tIns="0" rIns="0" bIns="0" rtlCol="0"/>
            <a:lstStyle/>
            <a:p>
              <a:endParaRPr sz="1050"/>
            </a:p>
          </p:txBody>
        </p:sp>
        <p:sp>
          <p:nvSpPr>
            <p:cNvPr id="27" name="object 24">
              <a:extLst>
                <a:ext uri="{FF2B5EF4-FFF2-40B4-BE49-F238E27FC236}">
                  <a16:creationId xmlns:a16="http://schemas.microsoft.com/office/drawing/2014/main" id="{34EF1181-D528-2D47-8150-68106EACD61E}"/>
                </a:ext>
              </a:extLst>
            </p:cNvPr>
            <p:cNvSpPr/>
            <p:nvPr/>
          </p:nvSpPr>
          <p:spPr>
            <a:xfrm>
              <a:off x="6934200" y="4953000"/>
              <a:ext cx="3429000" cy="0"/>
            </a:xfrm>
            <a:custGeom>
              <a:avLst/>
              <a:gdLst/>
              <a:ahLst/>
              <a:cxnLst/>
              <a:rect l="l" t="t" r="r" b="b"/>
              <a:pathLst>
                <a:path w="3429000">
                  <a:moveTo>
                    <a:pt x="0" y="0"/>
                  </a:moveTo>
                  <a:lnTo>
                    <a:pt x="3429000" y="0"/>
                  </a:lnTo>
                </a:path>
              </a:pathLst>
            </a:custGeom>
            <a:ln w="12700">
              <a:solidFill>
                <a:srgbClr val="5B9BD4"/>
              </a:solidFill>
              <a:prstDash val="sysDash"/>
            </a:ln>
          </p:spPr>
          <p:txBody>
            <a:bodyPr wrap="square" lIns="0" tIns="0" rIns="0" bIns="0" rtlCol="0"/>
            <a:lstStyle/>
            <a:p>
              <a:endParaRPr sz="1050"/>
            </a:p>
          </p:txBody>
        </p:sp>
        <p:sp>
          <p:nvSpPr>
            <p:cNvPr id="28" name="object 25">
              <a:extLst>
                <a:ext uri="{FF2B5EF4-FFF2-40B4-BE49-F238E27FC236}">
                  <a16:creationId xmlns:a16="http://schemas.microsoft.com/office/drawing/2014/main" id="{9B180B59-9536-2A47-BF71-4706D2B52CA8}"/>
                </a:ext>
              </a:extLst>
            </p:cNvPr>
            <p:cNvSpPr/>
            <p:nvPr/>
          </p:nvSpPr>
          <p:spPr>
            <a:xfrm>
              <a:off x="3124327" y="3928617"/>
              <a:ext cx="1507490" cy="422276"/>
            </a:xfrm>
            <a:custGeom>
              <a:avLst/>
              <a:gdLst/>
              <a:ahLst/>
              <a:cxnLst/>
              <a:rect l="l" t="t" r="r" b="b"/>
              <a:pathLst>
                <a:path w="1507489" h="422275">
                  <a:moveTo>
                    <a:pt x="1465199" y="0"/>
                  </a:moveTo>
                  <a:lnTo>
                    <a:pt x="42291" y="0"/>
                  </a:lnTo>
                  <a:lnTo>
                    <a:pt x="25824" y="3321"/>
                  </a:lnTo>
                  <a:lnTo>
                    <a:pt x="12382" y="12382"/>
                  </a:lnTo>
                  <a:lnTo>
                    <a:pt x="3321" y="25824"/>
                  </a:lnTo>
                  <a:lnTo>
                    <a:pt x="0" y="42290"/>
                  </a:lnTo>
                  <a:lnTo>
                    <a:pt x="0" y="379983"/>
                  </a:lnTo>
                  <a:lnTo>
                    <a:pt x="3321" y="396376"/>
                  </a:lnTo>
                  <a:lnTo>
                    <a:pt x="12382" y="409781"/>
                  </a:lnTo>
                  <a:lnTo>
                    <a:pt x="25824" y="418828"/>
                  </a:lnTo>
                  <a:lnTo>
                    <a:pt x="42291" y="422147"/>
                  </a:lnTo>
                  <a:lnTo>
                    <a:pt x="1465199" y="422147"/>
                  </a:lnTo>
                  <a:lnTo>
                    <a:pt x="1481591" y="418828"/>
                  </a:lnTo>
                  <a:lnTo>
                    <a:pt x="1494996" y="409781"/>
                  </a:lnTo>
                  <a:lnTo>
                    <a:pt x="1504043" y="396376"/>
                  </a:lnTo>
                  <a:lnTo>
                    <a:pt x="1507363" y="379983"/>
                  </a:lnTo>
                  <a:lnTo>
                    <a:pt x="1507363" y="42290"/>
                  </a:lnTo>
                  <a:lnTo>
                    <a:pt x="1504043" y="25824"/>
                  </a:lnTo>
                  <a:lnTo>
                    <a:pt x="1494996" y="12382"/>
                  </a:lnTo>
                  <a:lnTo>
                    <a:pt x="1481591" y="3321"/>
                  </a:lnTo>
                  <a:lnTo>
                    <a:pt x="1465199" y="0"/>
                  </a:lnTo>
                  <a:close/>
                </a:path>
              </a:pathLst>
            </a:custGeom>
            <a:solidFill>
              <a:srgbClr val="5B9BD4"/>
            </a:solidFill>
          </p:spPr>
          <p:txBody>
            <a:bodyPr wrap="square" lIns="0" tIns="0" rIns="0" bIns="0" rtlCol="0"/>
            <a:lstStyle/>
            <a:p>
              <a:endParaRPr sz="1050"/>
            </a:p>
          </p:txBody>
        </p:sp>
        <p:sp>
          <p:nvSpPr>
            <p:cNvPr id="29" name="object 26">
              <a:extLst>
                <a:ext uri="{FF2B5EF4-FFF2-40B4-BE49-F238E27FC236}">
                  <a16:creationId xmlns:a16="http://schemas.microsoft.com/office/drawing/2014/main" id="{0AFB8537-D861-BB4B-BC55-E67E6C8A0AD3}"/>
                </a:ext>
              </a:extLst>
            </p:cNvPr>
            <p:cNvSpPr/>
            <p:nvPr/>
          </p:nvSpPr>
          <p:spPr>
            <a:xfrm>
              <a:off x="3124327" y="3479546"/>
              <a:ext cx="984886" cy="422276"/>
            </a:xfrm>
            <a:custGeom>
              <a:avLst/>
              <a:gdLst/>
              <a:ahLst/>
              <a:cxnLst/>
              <a:rect l="l" t="t" r="r" b="b"/>
              <a:pathLst>
                <a:path w="984885" h="422275">
                  <a:moveTo>
                    <a:pt x="942467" y="0"/>
                  </a:moveTo>
                  <a:lnTo>
                    <a:pt x="42291" y="0"/>
                  </a:lnTo>
                  <a:lnTo>
                    <a:pt x="25824" y="3321"/>
                  </a:lnTo>
                  <a:lnTo>
                    <a:pt x="12382" y="12382"/>
                  </a:lnTo>
                  <a:lnTo>
                    <a:pt x="3321" y="25824"/>
                  </a:lnTo>
                  <a:lnTo>
                    <a:pt x="0" y="42290"/>
                  </a:lnTo>
                  <a:lnTo>
                    <a:pt x="0" y="379983"/>
                  </a:lnTo>
                  <a:lnTo>
                    <a:pt x="3321" y="396376"/>
                  </a:lnTo>
                  <a:lnTo>
                    <a:pt x="12382" y="409781"/>
                  </a:lnTo>
                  <a:lnTo>
                    <a:pt x="25824" y="418828"/>
                  </a:lnTo>
                  <a:lnTo>
                    <a:pt x="42291" y="422147"/>
                  </a:lnTo>
                  <a:lnTo>
                    <a:pt x="942467" y="422147"/>
                  </a:lnTo>
                  <a:lnTo>
                    <a:pt x="958913" y="418828"/>
                  </a:lnTo>
                  <a:lnTo>
                    <a:pt x="972312" y="409781"/>
                  </a:lnTo>
                  <a:lnTo>
                    <a:pt x="981329" y="396376"/>
                  </a:lnTo>
                  <a:lnTo>
                    <a:pt x="984631" y="379983"/>
                  </a:lnTo>
                  <a:lnTo>
                    <a:pt x="984631" y="42290"/>
                  </a:lnTo>
                  <a:lnTo>
                    <a:pt x="981329" y="25824"/>
                  </a:lnTo>
                  <a:lnTo>
                    <a:pt x="972312" y="12382"/>
                  </a:lnTo>
                  <a:lnTo>
                    <a:pt x="958913" y="3321"/>
                  </a:lnTo>
                  <a:lnTo>
                    <a:pt x="942467" y="0"/>
                  </a:lnTo>
                  <a:close/>
                </a:path>
              </a:pathLst>
            </a:custGeom>
            <a:solidFill>
              <a:srgbClr val="EC7C30"/>
            </a:solidFill>
          </p:spPr>
          <p:txBody>
            <a:bodyPr wrap="square" lIns="0" tIns="0" rIns="0" bIns="0" rtlCol="0"/>
            <a:lstStyle/>
            <a:p>
              <a:endParaRPr sz="1050"/>
            </a:p>
          </p:txBody>
        </p:sp>
        <p:sp>
          <p:nvSpPr>
            <p:cNvPr id="30" name="object 27">
              <a:extLst>
                <a:ext uri="{FF2B5EF4-FFF2-40B4-BE49-F238E27FC236}">
                  <a16:creationId xmlns:a16="http://schemas.microsoft.com/office/drawing/2014/main" id="{5A9344D4-A7BC-A546-81F5-41879D40DB79}"/>
                </a:ext>
              </a:extLst>
            </p:cNvPr>
            <p:cNvSpPr/>
            <p:nvPr/>
          </p:nvSpPr>
          <p:spPr>
            <a:xfrm>
              <a:off x="3124327" y="3030472"/>
              <a:ext cx="482599" cy="422276"/>
            </a:xfrm>
            <a:custGeom>
              <a:avLst/>
              <a:gdLst/>
              <a:ahLst/>
              <a:cxnLst/>
              <a:rect l="l" t="t" r="r" b="b"/>
              <a:pathLst>
                <a:path w="482600" h="422275">
                  <a:moveTo>
                    <a:pt x="440055" y="0"/>
                  </a:moveTo>
                  <a:lnTo>
                    <a:pt x="42291" y="0"/>
                  </a:lnTo>
                  <a:lnTo>
                    <a:pt x="25824" y="3319"/>
                  </a:lnTo>
                  <a:lnTo>
                    <a:pt x="12382" y="12366"/>
                  </a:lnTo>
                  <a:lnTo>
                    <a:pt x="3321" y="25771"/>
                  </a:lnTo>
                  <a:lnTo>
                    <a:pt x="0" y="42163"/>
                  </a:lnTo>
                  <a:lnTo>
                    <a:pt x="0" y="379856"/>
                  </a:lnTo>
                  <a:lnTo>
                    <a:pt x="3321" y="396323"/>
                  </a:lnTo>
                  <a:lnTo>
                    <a:pt x="12382" y="409765"/>
                  </a:lnTo>
                  <a:lnTo>
                    <a:pt x="25824" y="418826"/>
                  </a:lnTo>
                  <a:lnTo>
                    <a:pt x="42291" y="422148"/>
                  </a:lnTo>
                  <a:lnTo>
                    <a:pt x="440055" y="422148"/>
                  </a:lnTo>
                  <a:lnTo>
                    <a:pt x="456447" y="418826"/>
                  </a:lnTo>
                  <a:lnTo>
                    <a:pt x="469852" y="409765"/>
                  </a:lnTo>
                  <a:lnTo>
                    <a:pt x="478899" y="396323"/>
                  </a:lnTo>
                  <a:lnTo>
                    <a:pt x="482219" y="379856"/>
                  </a:lnTo>
                  <a:lnTo>
                    <a:pt x="482219" y="42163"/>
                  </a:lnTo>
                  <a:lnTo>
                    <a:pt x="478899" y="25771"/>
                  </a:lnTo>
                  <a:lnTo>
                    <a:pt x="469852" y="12366"/>
                  </a:lnTo>
                  <a:lnTo>
                    <a:pt x="456447" y="3319"/>
                  </a:lnTo>
                  <a:lnTo>
                    <a:pt x="440055" y="0"/>
                  </a:lnTo>
                  <a:close/>
                </a:path>
              </a:pathLst>
            </a:custGeom>
            <a:solidFill>
              <a:srgbClr val="A4A4A4"/>
            </a:solidFill>
          </p:spPr>
          <p:txBody>
            <a:bodyPr wrap="square" lIns="0" tIns="0" rIns="0" bIns="0" rtlCol="0"/>
            <a:lstStyle/>
            <a:p>
              <a:endParaRPr sz="1050"/>
            </a:p>
          </p:txBody>
        </p:sp>
        <p:sp>
          <p:nvSpPr>
            <p:cNvPr id="31" name="object 28">
              <a:extLst>
                <a:ext uri="{FF2B5EF4-FFF2-40B4-BE49-F238E27FC236}">
                  <a16:creationId xmlns:a16="http://schemas.microsoft.com/office/drawing/2014/main" id="{93BAE1EB-CBE3-1D49-81C0-62D73E4BF3F8}"/>
                </a:ext>
              </a:extLst>
            </p:cNvPr>
            <p:cNvSpPr/>
            <p:nvPr/>
          </p:nvSpPr>
          <p:spPr>
            <a:xfrm>
              <a:off x="3626865" y="3030473"/>
              <a:ext cx="482600" cy="422275"/>
            </a:xfrm>
            <a:custGeom>
              <a:avLst/>
              <a:gdLst/>
              <a:ahLst/>
              <a:cxnLst/>
              <a:rect l="l" t="t" r="r" b="b"/>
              <a:pathLst>
                <a:path w="482600" h="422275">
                  <a:moveTo>
                    <a:pt x="439928" y="0"/>
                  </a:moveTo>
                  <a:lnTo>
                    <a:pt x="42163" y="0"/>
                  </a:lnTo>
                  <a:lnTo>
                    <a:pt x="25717" y="3319"/>
                  </a:lnTo>
                  <a:lnTo>
                    <a:pt x="12318" y="12366"/>
                  </a:lnTo>
                  <a:lnTo>
                    <a:pt x="3301" y="25771"/>
                  </a:lnTo>
                  <a:lnTo>
                    <a:pt x="0" y="42163"/>
                  </a:lnTo>
                  <a:lnTo>
                    <a:pt x="0" y="379856"/>
                  </a:lnTo>
                  <a:lnTo>
                    <a:pt x="3301" y="396323"/>
                  </a:lnTo>
                  <a:lnTo>
                    <a:pt x="12318" y="409765"/>
                  </a:lnTo>
                  <a:lnTo>
                    <a:pt x="25717" y="418826"/>
                  </a:lnTo>
                  <a:lnTo>
                    <a:pt x="42163" y="422148"/>
                  </a:lnTo>
                  <a:lnTo>
                    <a:pt x="439928" y="422148"/>
                  </a:lnTo>
                  <a:lnTo>
                    <a:pt x="456374" y="418826"/>
                  </a:lnTo>
                  <a:lnTo>
                    <a:pt x="469773" y="409765"/>
                  </a:lnTo>
                  <a:lnTo>
                    <a:pt x="478790" y="396323"/>
                  </a:lnTo>
                  <a:lnTo>
                    <a:pt x="482092" y="379856"/>
                  </a:lnTo>
                  <a:lnTo>
                    <a:pt x="482092" y="42163"/>
                  </a:lnTo>
                  <a:lnTo>
                    <a:pt x="478790" y="25771"/>
                  </a:lnTo>
                  <a:lnTo>
                    <a:pt x="469773" y="12366"/>
                  </a:lnTo>
                  <a:lnTo>
                    <a:pt x="456374" y="3319"/>
                  </a:lnTo>
                  <a:lnTo>
                    <a:pt x="439928" y="0"/>
                  </a:lnTo>
                  <a:close/>
                </a:path>
              </a:pathLst>
            </a:custGeom>
            <a:solidFill>
              <a:srgbClr val="A4A4A4"/>
            </a:solidFill>
          </p:spPr>
          <p:txBody>
            <a:bodyPr wrap="square" lIns="0" tIns="0" rIns="0" bIns="0" rtlCol="0"/>
            <a:lstStyle/>
            <a:p>
              <a:endParaRPr sz="1050"/>
            </a:p>
          </p:txBody>
        </p:sp>
        <p:sp>
          <p:nvSpPr>
            <p:cNvPr id="32" name="object 29">
              <a:extLst>
                <a:ext uri="{FF2B5EF4-FFF2-40B4-BE49-F238E27FC236}">
                  <a16:creationId xmlns:a16="http://schemas.microsoft.com/office/drawing/2014/main" id="{CDBA01E5-499A-4744-92E2-D60935D35929}"/>
                </a:ext>
              </a:extLst>
            </p:cNvPr>
            <p:cNvSpPr/>
            <p:nvPr/>
          </p:nvSpPr>
          <p:spPr>
            <a:xfrm>
              <a:off x="4149471" y="3479546"/>
              <a:ext cx="482599" cy="422276"/>
            </a:xfrm>
            <a:custGeom>
              <a:avLst/>
              <a:gdLst/>
              <a:ahLst/>
              <a:cxnLst/>
              <a:rect l="l" t="t" r="r" b="b"/>
              <a:pathLst>
                <a:path w="482600" h="422275">
                  <a:moveTo>
                    <a:pt x="440054" y="0"/>
                  </a:moveTo>
                  <a:lnTo>
                    <a:pt x="42290" y="0"/>
                  </a:lnTo>
                  <a:lnTo>
                    <a:pt x="25824" y="3321"/>
                  </a:lnTo>
                  <a:lnTo>
                    <a:pt x="12382" y="12382"/>
                  </a:lnTo>
                  <a:lnTo>
                    <a:pt x="3321" y="25824"/>
                  </a:lnTo>
                  <a:lnTo>
                    <a:pt x="0" y="42290"/>
                  </a:lnTo>
                  <a:lnTo>
                    <a:pt x="0" y="379983"/>
                  </a:lnTo>
                  <a:lnTo>
                    <a:pt x="3321" y="396376"/>
                  </a:lnTo>
                  <a:lnTo>
                    <a:pt x="12382" y="409781"/>
                  </a:lnTo>
                  <a:lnTo>
                    <a:pt x="25824" y="418828"/>
                  </a:lnTo>
                  <a:lnTo>
                    <a:pt x="42290" y="422147"/>
                  </a:lnTo>
                  <a:lnTo>
                    <a:pt x="440054" y="422147"/>
                  </a:lnTo>
                  <a:lnTo>
                    <a:pt x="456447" y="418828"/>
                  </a:lnTo>
                  <a:lnTo>
                    <a:pt x="469852" y="409781"/>
                  </a:lnTo>
                  <a:lnTo>
                    <a:pt x="478899" y="396376"/>
                  </a:lnTo>
                  <a:lnTo>
                    <a:pt x="482218" y="379983"/>
                  </a:lnTo>
                  <a:lnTo>
                    <a:pt x="482218" y="42290"/>
                  </a:lnTo>
                  <a:lnTo>
                    <a:pt x="478899" y="25824"/>
                  </a:lnTo>
                  <a:lnTo>
                    <a:pt x="469852" y="12382"/>
                  </a:lnTo>
                  <a:lnTo>
                    <a:pt x="456447" y="3321"/>
                  </a:lnTo>
                  <a:lnTo>
                    <a:pt x="440054" y="0"/>
                  </a:lnTo>
                  <a:close/>
                </a:path>
              </a:pathLst>
            </a:custGeom>
            <a:solidFill>
              <a:srgbClr val="EC7C30"/>
            </a:solidFill>
          </p:spPr>
          <p:txBody>
            <a:bodyPr wrap="square" lIns="0" tIns="0" rIns="0" bIns="0" rtlCol="0"/>
            <a:lstStyle/>
            <a:p>
              <a:endParaRPr sz="1050"/>
            </a:p>
          </p:txBody>
        </p:sp>
        <p:sp>
          <p:nvSpPr>
            <p:cNvPr id="33" name="object 30">
              <a:extLst>
                <a:ext uri="{FF2B5EF4-FFF2-40B4-BE49-F238E27FC236}">
                  <a16:creationId xmlns:a16="http://schemas.microsoft.com/office/drawing/2014/main" id="{8735CA6A-D890-514D-AA3C-EF42AD097C0F}"/>
                </a:ext>
              </a:extLst>
            </p:cNvPr>
            <p:cNvSpPr/>
            <p:nvPr/>
          </p:nvSpPr>
          <p:spPr>
            <a:xfrm>
              <a:off x="4149471" y="3030472"/>
              <a:ext cx="482599" cy="422276"/>
            </a:xfrm>
            <a:custGeom>
              <a:avLst/>
              <a:gdLst/>
              <a:ahLst/>
              <a:cxnLst/>
              <a:rect l="l" t="t" r="r" b="b"/>
              <a:pathLst>
                <a:path w="482600" h="422275">
                  <a:moveTo>
                    <a:pt x="440054" y="0"/>
                  </a:moveTo>
                  <a:lnTo>
                    <a:pt x="42290" y="0"/>
                  </a:lnTo>
                  <a:lnTo>
                    <a:pt x="25824" y="3319"/>
                  </a:lnTo>
                  <a:lnTo>
                    <a:pt x="12382" y="12366"/>
                  </a:lnTo>
                  <a:lnTo>
                    <a:pt x="3321" y="25771"/>
                  </a:lnTo>
                  <a:lnTo>
                    <a:pt x="0" y="42163"/>
                  </a:lnTo>
                  <a:lnTo>
                    <a:pt x="0" y="379856"/>
                  </a:lnTo>
                  <a:lnTo>
                    <a:pt x="3321" y="396323"/>
                  </a:lnTo>
                  <a:lnTo>
                    <a:pt x="12382" y="409765"/>
                  </a:lnTo>
                  <a:lnTo>
                    <a:pt x="25824" y="418826"/>
                  </a:lnTo>
                  <a:lnTo>
                    <a:pt x="42290" y="422148"/>
                  </a:lnTo>
                  <a:lnTo>
                    <a:pt x="440054" y="422148"/>
                  </a:lnTo>
                  <a:lnTo>
                    <a:pt x="456447" y="418826"/>
                  </a:lnTo>
                  <a:lnTo>
                    <a:pt x="469852" y="409765"/>
                  </a:lnTo>
                  <a:lnTo>
                    <a:pt x="478899" y="396323"/>
                  </a:lnTo>
                  <a:lnTo>
                    <a:pt x="482218" y="379856"/>
                  </a:lnTo>
                  <a:lnTo>
                    <a:pt x="482218" y="42163"/>
                  </a:lnTo>
                  <a:lnTo>
                    <a:pt x="478899" y="25771"/>
                  </a:lnTo>
                  <a:lnTo>
                    <a:pt x="469852" y="12366"/>
                  </a:lnTo>
                  <a:lnTo>
                    <a:pt x="456447" y="3319"/>
                  </a:lnTo>
                  <a:lnTo>
                    <a:pt x="440054" y="0"/>
                  </a:lnTo>
                  <a:close/>
                </a:path>
              </a:pathLst>
            </a:custGeom>
            <a:solidFill>
              <a:srgbClr val="A4A4A4"/>
            </a:solidFill>
          </p:spPr>
          <p:txBody>
            <a:bodyPr wrap="square" lIns="0" tIns="0" rIns="0" bIns="0" rtlCol="0"/>
            <a:lstStyle/>
            <a:p>
              <a:endParaRPr sz="1050"/>
            </a:p>
          </p:txBody>
        </p:sp>
        <p:sp>
          <p:nvSpPr>
            <p:cNvPr id="34" name="object 31">
              <a:extLst>
                <a:ext uri="{FF2B5EF4-FFF2-40B4-BE49-F238E27FC236}">
                  <a16:creationId xmlns:a16="http://schemas.microsoft.com/office/drawing/2014/main" id="{6AA75EDD-DA1C-B142-90A4-2617E2A35234}"/>
                </a:ext>
              </a:extLst>
            </p:cNvPr>
            <p:cNvSpPr/>
            <p:nvPr/>
          </p:nvSpPr>
          <p:spPr>
            <a:xfrm>
              <a:off x="3382771" y="5067300"/>
              <a:ext cx="990600" cy="1295400"/>
            </a:xfrm>
            <a:custGeom>
              <a:avLst/>
              <a:gdLst/>
              <a:ahLst/>
              <a:cxnLst/>
              <a:rect l="l" t="t" r="r" b="b"/>
              <a:pathLst>
                <a:path w="990600" h="1295400">
                  <a:moveTo>
                    <a:pt x="495300" y="0"/>
                  </a:moveTo>
                  <a:lnTo>
                    <a:pt x="428088" y="1970"/>
                  </a:lnTo>
                  <a:lnTo>
                    <a:pt x="363625" y="7711"/>
                  </a:lnTo>
                  <a:lnTo>
                    <a:pt x="302502" y="16964"/>
                  </a:lnTo>
                  <a:lnTo>
                    <a:pt x="245307" y="29473"/>
                  </a:lnTo>
                  <a:lnTo>
                    <a:pt x="192632" y="44981"/>
                  </a:lnTo>
                  <a:lnTo>
                    <a:pt x="145065" y="63230"/>
                  </a:lnTo>
                  <a:lnTo>
                    <a:pt x="103198" y="83963"/>
                  </a:lnTo>
                  <a:lnTo>
                    <a:pt x="67620" y="106924"/>
                  </a:lnTo>
                  <a:lnTo>
                    <a:pt x="17691" y="158500"/>
                  </a:lnTo>
                  <a:lnTo>
                    <a:pt x="0" y="215900"/>
                  </a:lnTo>
                  <a:lnTo>
                    <a:pt x="0" y="1079500"/>
                  </a:lnTo>
                  <a:lnTo>
                    <a:pt x="17691" y="1136895"/>
                  </a:lnTo>
                  <a:lnTo>
                    <a:pt x="67620" y="1188469"/>
                  </a:lnTo>
                  <a:lnTo>
                    <a:pt x="103198" y="1211430"/>
                  </a:lnTo>
                  <a:lnTo>
                    <a:pt x="145065" y="1232165"/>
                  </a:lnTo>
                  <a:lnTo>
                    <a:pt x="192632" y="1250415"/>
                  </a:lnTo>
                  <a:lnTo>
                    <a:pt x="245307" y="1265923"/>
                  </a:lnTo>
                  <a:lnTo>
                    <a:pt x="302502" y="1278433"/>
                  </a:lnTo>
                  <a:lnTo>
                    <a:pt x="363625" y="1287687"/>
                  </a:lnTo>
                  <a:lnTo>
                    <a:pt x="428088" y="1293429"/>
                  </a:lnTo>
                  <a:lnTo>
                    <a:pt x="495300" y="1295400"/>
                  </a:lnTo>
                  <a:lnTo>
                    <a:pt x="562511" y="1293429"/>
                  </a:lnTo>
                  <a:lnTo>
                    <a:pt x="626974" y="1287687"/>
                  </a:lnTo>
                  <a:lnTo>
                    <a:pt x="688097" y="1278433"/>
                  </a:lnTo>
                  <a:lnTo>
                    <a:pt x="745292" y="1265923"/>
                  </a:lnTo>
                  <a:lnTo>
                    <a:pt x="797967" y="1250415"/>
                  </a:lnTo>
                  <a:lnTo>
                    <a:pt x="845534" y="1232165"/>
                  </a:lnTo>
                  <a:lnTo>
                    <a:pt x="887401" y="1211430"/>
                  </a:lnTo>
                  <a:lnTo>
                    <a:pt x="922979" y="1188469"/>
                  </a:lnTo>
                  <a:lnTo>
                    <a:pt x="972908" y="1136895"/>
                  </a:lnTo>
                  <a:lnTo>
                    <a:pt x="990600" y="1079500"/>
                  </a:lnTo>
                  <a:lnTo>
                    <a:pt x="990600" y="215900"/>
                  </a:lnTo>
                  <a:lnTo>
                    <a:pt x="972908" y="158500"/>
                  </a:lnTo>
                  <a:lnTo>
                    <a:pt x="922979" y="106924"/>
                  </a:lnTo>
                  <a:lnTo>
                    <a:pt x="887401" y="83963"/>
                  </a:lnTo>
                  <a:lnTo>
                    <a:pt x="845534" y="63230"/>
                  </a:lnTo>
                  <a:lnTo>
                    <a:pt x="797967" y="44981"/>
                  </a:lnTo>
                  <a:lnTo>
                    <a:pt x="745292" y="29473"/>
                  </a:lnTo>
                  <a:lnTo>
                    <a:pt x="688097" y="16964"/>
                  </a:lnTo>
                  <a:lnTo>
                    <a:pt x="626974" y="7711"/>
                  </a:lnTo>
                  <a:lnTo>
                    <a:pt x="562511" y="1970"/>
                  </a:lnTo>
                  <a:lnTo>
                    <a:pt x="495300" y="0"/>
                  </a:lnTo>
                  <a:close/>
                </a:path>
              </a:pathLst>
            </a:custGeom>
            <a:solidFill>
              <a:srgbClr val="00AFEF"/>
            </a:solidFill>
          </p:spPr>
          <p:txBody>
            <a:bodyPr wrap="square" lIns="0" tIns="0" rIns="0" bIns="0" rtlCol="0"/>
            <a:lstStyle/>
            <a:p>
              <a:endParaRPr sz="1050"/>
            </a:p>
          </p:txBody>
        </p:sp>
        <p:sp>
          <p:nvSpPr>
            <p:cNvPr id="35" name="object 32">
              <a:extLst>
                <a:ext uri="{FF2B5EF4-FFF2-40B4-BE49-F238E27FC236}">
                  <a16:creationId xmlns:a16="http://schemas.microsoft.com/office/drawing/2014/main" id="{567256CD-A458-EA45-A8CE-01C4D7075874}"/>
                </a:ext>
              </a:extLst>
            </p:cNvPr>
            <p:cNvSpPr/>
            <p:nvPr/>
          </p:nvSpPr>
          <p:spPr>
            <a:xfrm>
              <a:off x="3382771" y="5283200"/>
              <a:ext cx="990600" cy="215900"/>
            </a:xfrm>
            <a:custGeom>
              <a:avLst/>
              <a:gdLst/>
              <a:ahLst/>
              <a:cxnLst/>
              <a:rect l="l" t="t" r="r" b="b"/>
              <a:pathLst>
                <a:path w="990600" h="215900">
                  <a:moveTo>
                    <a:pt x="990600" y="0"/>
                  </a:moveTo>
                  <a:lnTo>
                    <a:pt x="972908" y="57399"/>
                  </a:lnTo>
                  <a:lnTo>
                    <a:pt x="922979" y="108975"/>
                  </a:lnTo>
                  <a:lnTo>
                    <a:pt x="887401" y="131936"/>
                  </a:lnTo>
                  <a:lnTo>
                    <a:pt x="845534" y="152669"/>
                  </a:lnTo>
                  <a:lnTo>
                    <a:pt x="797967" y="170918"/>
                  </a:lnTo>
                  <a:lnTo>
                    <a:pt x="745292" y="186426"/>
                  </a:lnTo>
                  <a:lnTo>
                    <a:pt x="688097" y="198935"/>
                  </a:lnTo>
                  <a:lnTo>
                    <a:pt x="626974" y="208188"/>
                  </a:lnTo>
                  <a:lnTo>
                    <a:pt x="562511" y="213929"/>
                  </a:lnTo>
                  <a:lnTo>
                    <a:pt x="495300" y="215900"/>
                  </a:lnTo>
                  <a:lnTo>
                    <a:pt x="428088" y="213929"/>
                  </a:lnTo>
                  <a:lnTo>
                    <a:pt x="363625" y="208188"/>
                  </a:lnTo>
                  <a:lnTo>
                    <a:pt x="302502" y="198935"/>
                  </a:lnTo>
                  <a:lnTo>
                    <a:pt x="245307" y="186426"/>
                  </a:lnTo>
                  <a:lnTo>
                    <a:pt x="192632" y="170918"/>
                  </a:lnTo>
                  <a:lnTo>
                    <a:pt x="145065" y="152669"/>
                  </a:lnTo>
                  <a:lnTo>
                    <a:pt x="103198" y="131936"/>
                  </a:lnTo>
                  <a:lnTo>
                    <a:pt x="67620" y="108975"/>
                  </a:lnTo>
                  <a:lnTo>
                    <a:pt x="17691" y="57399"/>
                  </a:lnTo>
                  <a:lnTo>
                    <a:pt x="0" y="0"/>
                  </a:lnTo>
                </a:path>
              </a:pathLst>
            </a:custGeom>
            <a:ln w="12700">
              <a:solidFill>
                <a:srgbClr val="41709C"/>
              </a:solidFill>
            </a:ln>
          </p:spPr>
          <p:txBody>
            <a:bodyPr wrap="square" lIns="0" tIns="0" rIns="0" bIns="0" rtlCol="0"/>
            <a:lstStyle/>
            <a:p>
              <a:endParaRPr sz="1050"/>
            </a:p>
          </p:txBody>
        </p:sp>
        <p:sp>
          <p:nvSpPr>
            <p:cNvPr id="36" name="object 33">
              <a:extLst>
                <a:ext uri="{FF2B5EF4-FFF2-40B4-BE49-F238E27FC236}">
                  <a16:creationId xmlns:a16="http://schemas.microsoft.com/office/drawing/2014/main" id="{2F946D7E-3732-9245-A5EE-D1C271AAEA8C}"/>
                </a:ext>
              </a:extLst>
            </p:cNvPr>
            <p:cNvSpPr/>
            <p:nvPr/>
          </p:nvSpPr>
          <p:spPr>
            <a:xfrm>
              <a:off x="3382771" y="5067300"/>
              <a:ext cx="990600" cy="1295400"/>
            </a:xfrm>
            <a:custGeom>
              <a:avLst/>
              <a:gdLst/>
              <a:ahLst/>
              <a:cxnLst/>
              <a:rect l="l" t="t" r="r" b="b"/>
              <a:pathLst>
                <a:path w="990600" h="1295400">
                  <a:moveTo>
                    <a:pt x="0" y="215900"/>
                  </a:moveTo>
                  <a:lnTo>
                    <a:pt x="17691" y="158500"/>
                  </a:lnTo>
                  <a:lnTo>
                    <a:pt x="67620" y="106924"/>
                  </a:lnTo>
                  <a:lnTo>
                    <a:pt x="103198" y="83963"/>
                  </a:lnTo>
                  <a:lnTo>
                    <a:pt x="145065" y="63230"/>
                  </a:lnTo>
                  <a:lnTo>
                    <a:pt x="192632" y="44981"/>
                  </a:lnTo>
                  <a:lnTo>
                    <a:pt x="245307" y="29473"/>
                  </a:lnTo>
                  <a:lnTo>
                    <a:pt x="302502" y="16964"/>
                  </a:lnTo>
                  <a:lnTo>
                    <a:pt x="363625" y="7711"/>
                  </a:lnTo>
                  <a:lnTo>
                    <a:pt x="428088" y="1970"/>
                  </a:lnTo>
                  <a:lnTo>
                    <a:pt x="495300" y="0"/>
                  </a:lnTo>
                  <a:lnTo>
                    <a:pt x="562511" y="1970"/>
                  </a:lnTo>
                  <a:lnTo>
                    <a:pt x="626974" y="7711"/>
                  </a:lnTo>
                  <a:lnTo>
                    <a:pt x="688097" y="16964"/>
                  </a:lnTo>
                  <a:lnTo>
                    <a:pt x="745292" y="29473"/>
                  </a:lnTo>
                  <a:lnTo>
                    <a:pt x="797967" y="44981"/>
                  </a:lnTo>
                  <a:lnTo>
                    <a:pt x="845534" y="63230"/>
                  </a:lnTo>
                  <a:lnTo>
                    <a:pt x="887401" y="83963"/>
                  </a:lnTo>
                  <a:lnTo>
                    <a:pt x="922979" y="106924"/>
                  </a:lnTo>
                  <a:lnTo>
                    <a:pt x="972908" y="158500"/>
                  </a:lnTo>
                  <a:lnTo>
                    <a:pt x="990600" y="215900"/>
                  </a:lnTo>
                  <a:lnTo>
                    <a:pt x="990600" y="1079500"/>
                  </a:lnTo>
                  <a:lnTo>
                    <a:pt x="986078" y="1108796"/>
                  </a:lnTo>
                  <a:lnTo>
                    <a:pt x="972908" y="1136895"/>
                  </a:lnTo>
                  <a:lnTo>
                    <a:pt x="922979" y="1188469"/>
                  </a:lnTo>
                  <a:lnTo>
                    <a:pt x="887401" y="1211430"/>
                  </a:lnTo>
                  <a:lnTo>
                    <a:pt x="845534" y="1232165"/>
                  </a:lnTo>
                  <a:lnTo>
                    <a:pt x="797967" y="1250415"/>
                  </a:lnTo>
                  <a:lnTo>
                    <a:pt x="745292" y="1265923"/>
                  </a:lnTo>
                  <a:lnTo>
                    <a:pt x="688097" y="1278433"/>
                  </a:lnTo>
                  <a:lnTo>
                    <a:pt x="626974" y="1287687"/>
                  </a:lnTo>
                  <a:lnTo>
                    <a:pt x="562511" y="1293429"/>
                  </a:lnTo>
                  <a:lnTo>
                    <a:pt x="495300" y="1295400"/>
                  </a:lnTo>
                  <a:lnTo>
                    <a:pt x="428088" y="1293429"/>
                  </a:lnTo>
                  <a:lnTo>
                    <a:pt x="363625" y="1287687"/>
                  </a:lnTo>
                  <a:lnTo>
                    <a:pt x="302502" y="1278433"/>
                  </a:lnTo>
                  <a:lnTo>
                    <a:pt x="245307" y="1265923"/>
                  </a:lnTo>
                  <a:lnTo>
                    <a:pt x="192632" y="1250415"/>
                  </a:lnTo>
                  <a:lnTo>
                    <a:pt x="145065" y="1232165"/>
                  </a:lnTo>
                  <a:lnTo>
                    <a:pt x="103198" y="1211430"/>
                  </a:lnTo>
                  <a:lnTo>
                    <a:pt x="67620" y="1188469"/>
                  </a:lnTo>
                  <a:lnTo>
                    <a:pt x="17691" y="1136895"/>
                  </a:lnTo>
                  <a:lnTo>
                    <a:pt x="0" y="1079500"/>
                  </a:lnTo>
                  <a:lnTo>
                    <a:pt x="0" y="215900"/>
                  </a:lnTo>
                  <a:close/>
                </a:path>
              </a:pathLst>
            </a:custGeom>
            <a:ln w="12700">
              <a:solidFill>
                <a:srgbClr val="41709C"/>
              </a:solidFill>
            </a:ln>
          </p:spPr>
          <p:txBody>
            <a:bodyPr wrap="square" lIns="0" tIns="0" rIns="0" bIns="0" rtlCol="0"/>
            <a:lstStyle/>
            <a:p>
              <a:endParaRPr sz="1050"/>
            </a:p>
          </p:txBody>
        </p:sp>
        <p:sp>
          <p:nvSpPr>
            <p:cNvPr id="37" name="object 34">
              <a:extLst>
                <a:ext uri="{FF2B5EF4-FFF2-40B4-BE49-F238E27FC236}">
                  <a16:creationId xmlns:a16="http://schemas.microsoft.com/office/drawing/2014/main" id="{C7C0506A-63B2-3749-A0B4-0000BABE5007}"/>
                </a:ext>
              </a:extLst>
            </p:cNvPr>
            <p:cNvSpPr/>
            <p:nvPr/>
          </p:nvSpPr>
          <p:spPr>
            <a:xfrm>
              <a:off x="3829050" y="4572000"/>
              <a:ext cx="98425" cy="337820"/>
            </a:xfrm>
            <a:custGeom>
              <a:avLst/>
              <a:gdLst/>
              <a:ahLst/>
              <a:cxnLst/>
              <a:rect l="l" t="t" r="r" b="b"/>
              <a:pathLst>
                <a:path w="98425" h="337820">
                  <a:moveTo>
                    <a:pt x="97916" y="288670"/>
                  </a:moveTo>
                  <a:lnTo>
                    <a:pt x="0" y="288670"/>
                  </a:lnTo>
                  <a:lnTo>
                    <a:pt x="49022" y="337693"/>
                  </a:lnTo>
                  <a:lnTo>
                    <a:pt x="97916" y="288670"/>
                  </a:lnTo>
                  <a:close/>
                </a:path>
                <a:path w="98425" h="337820">
                  <a:moveTo>
                    <a:pt x="73533" y="49022"/>
                  </a:moveTo>
                  <a:lnTo>
                    <a:pt x="24511" y="49022"/>
                  </a:lnTo>
                  <a:lnTo>
                    <a:pt x="24511" y="288670"/>
                  </a:lnTo>
                  <a:lnTo>
                    <a:pt x="73533" y="288670"/>
                  </a:lnTo>
                  <a:lnTo>
                    <a:pt x="73533" y="49022"/>
                  </a:lnTo>
                  <a:close/>
                </a:path>
                <a:path w="98425" h="337820">
                  <a:moveTo>
                    <a:pt x="49022" y="0"/>
                  </a:moveTo>
                  <a:lnTo>
                    <a:pt x="0" y="49022"/>
                  </a:lnTo>
                  <a:lnTo>
                    <a:pt x="97916" y="49022"/>
                  </a:lnTo>
                  <a:lnTo>
                    <a:pt x="49022" y="0"/>
                  </a:lnTo>
                  <a:close/>
                </a:path>
              </a:pathLst>
            </a:custGeom>
            <a:solidFill>
              <a:srgbClr val="394D53"/>
            </a:solidFill>
          </p:spPr>
          <p:txBody>
            <a:bodyPr wrap="square" lIns="0" tIns="0" rIns="0" bIns="0" rtlCol="0"/>
            <a:lstStyle/>
            <a:p>
              <a:endParaRPr sz="1050"/>
            </a:p>
          </p:txBody>
        </p:sp>
        <p:sp>
          <p:nvSpPr>
            <p:cNvPr id="38" name="object 35">
              <a:extLst>
                <a:ext uri="{FF2B5EF4-FFF2-40B4-BE49-F238E27FC236}">
                  <a16:creationId xmlns:a16="http://schemas.microsoft.com/office/drawing/2014/main" id="{38014F84-085E-6F44-A470-CEF6738CD9F3}"/>
                </a:ext>
              </a:extLst>
            </p:cNvPr>
            <p:cNvSpPr/>
            <p:nvPr/>
          </p:nvSpPr>
          <p:spPr>
            <a:xfrm>
              <a:off x="3829050" y="4571999"/>
              <a:ext cx="98425" cy="337820"/>
            </a:xfrm>
            <a:custGeom>
              <a:avLst/>
              <a:gdLst/>
              <a:ahLst/>
              <a:cxnLst/>
              <a:rect l="l" t="t" r="r" b="b"/>
              <a:pathLst>
                <a:path w="98425" h="337820">
                  <a:moveTo>
                    <a:pt x="0" y="49022"/>
                  </a:moveTo>
                  <a:lnTo>
                    <a:pt x="49022" y="0"/>
                  </a:lnTo>
                  <a:lnTo>
                    <a:pt x="97916" y="49022"/>
                  </a:lnTo>
                  <a:lnTo>
                    <a:pt x="73533" y="49022"/>
                  </a:lnTo>
                  <a:lnTo>
                    <a:pt x="73533" y="288670"/>
                  </a:lnTo>
                  <a:lnTo>
                    <a:pt x="97916" y="288670"/>
                  </a:lnTo>
                  <a:lnTo>
                    <a:pt x="49022" y="337693"/>
                  </a:lnTo>
                  <a:lnTo>
                    <a:pt x="0" y="288670"/>
                  </a:lnTo>
                  <a:lnTo>
                    <a:pt x="24511" y="288670"/>
                  </a:lnTo>
                  <a:lnTo>
                    <a:pt x="24511" y="49022"/>
                  </a:lnTo>
                  <a:lnTo>
                    <a:pt x="0" y="49022"/>
                  </a:lnTo>
                  <a:close/>
                </a:path>
              </a:pathLst>
            </a:custGeom>
            <a:ln w="12700">
              <a:solidFill>
                <a:srgbClr val="27363A"/>
              </a:solidFill>
            </a:ln>
          </p:spPr>
          <p:txBody>
            <a:bodyPr wrap="square" lIns="0" tIns="0" rIns="0" bIns="0" rtlCol="0"/>
            <a:lstStyle/>
            <a:p>
              <a:endParaRPr sz="1050"/>
            </a:p>
          </p:txBody>
        </p:sp>
        <p:sp>
          <p:nvSpPr>
            <p:cNvPr id="39" name="object 36">
              <a:extLst>
                <a:ext uri="{FF2B5EF4-FFF2-40B4-BE49-F238E27FC236}">
                  <a16:creationId xmlns:a16="http://schemas.microsoft.com/office/drawing/2014/main" id="{9A8AAE1A-DC6A-0D4A-A020-22DD577B73EB}"/>
                </a:ext>
              </a:extLst>
            </p:cNvPr>
            <p:cNvSpPr/>
            <p:nvPr/>
          </p:nvSpPr>
          <p:spPr>
            <a:xfrm>
              <a:off x="3829050" y="2481707"/>
              <a:ext cx="98425" cy="337820"/>
            </a:xfrm>
            <a:custGeom>
              <a:avLst/>
              <a:gdLst/>
              <a:ahLst/>
              <a:cxnLst/>
              <a:rect l="l" t="t" r="r" b="b"/>
              <a:pathLst>
                <a:path w="98425" h="337819">
                  <a:moveTo>
                    <a:pt x="97916" y="288670"/>
                  </a:moveTo>
                  <a:lnTo>
                    <a:pt x="0" y="288670"/>
                  </a:lnTo>
                  <a:lnTo>
                    <a:pt x="49022" y="337692"/>
                  </a:lnTo>
                  <a:lnTo>
                    <a:pt x="97916" y="288670"/>
                  </a:lnTo>
                  <a:close/>
                </a:path>
                <a:path w="98425" h="337819">
                  <a:moveTo>
                    <a:pt x="73533" y="49021"/>
                  </a:moveTo>
                  <a:lnTo>
                    <a:pt x="24511" y="49021"/>
                  </a:lnTo>
                  <a:lnTo>
                    <a:pt x="24511" y="288670"/>
                  </a:lnTo>
                  <a:lnTo>
                    <a:pt x="73533" y="288670"/>
                  </a:lnTo>
                  <a:lnTo>
                    <a:pt x="73533" y="49021"/>
                  </a:lnTo>
                  <a:close/>
                </a:path>
                <a:path w="98425" h="337819">
                  <a:moveTo>
                    <a:pt x="49022" y="0"/>
                  </a:moveTo>
                  <a:lnTo>
                    <a:pt x="0" y="49021"/>
                  </a:lnTo>
                  <a:lnTo>
                    <a:pt x="97916" y="49021"/>
                  </a:lnTo>
                  <a:lnTo>
                    <a:pt x="49022" y="0"/>
                  </a:lnTo>
                  <a:close/>
                </a:path>
              </a:pathLst>
            </a:custGeom>
            <a:solidFill>
              <a:srgbClr val="394D53"/>
            </a:solidFill>
          </p:spPr>
          <p:txBody>
            <a:bodyPr wrap="square" lIns="0" tIns="0" rIns="0" bIns="0" rtlCol="0"/>
            <a:lstStyle/>
            <a:p>
              <a:endParaRPr sz="1050"/>
            </a:p>
          </p:txBody>
        </p:sp>
        <p:sp>
          <p:nvSpPr>
            <p:cNvPr id="40" name="object 37">
              <a:extLst>
                <a:ext uri="{FF2B5EF4-FFF2-40B4-BE49-F238E27FC236}">
                  <a16:creationId xmlns:a16="http://schemas.microsoft.com/office/drawing/2014/main" id="{6386153A-006C-7345-AF73-597453DFF2C4}"/>
                </a:ext>
              </a:extLst>
            </p:cNvPr>
            <p:cNvSpPr/>
            <p:nvPr/>
          </p:nvSpPr>
          <p:spPr>
            <a:xfrm>
              <a:off x="3829050" y="2481707"/>
              <a:ext cx="98425" cy="337820"/>
            </a:xfrm>
            <a:custGeom>
              <a:avLst/>
              <a:gdLst/>
              <a:ahLst/>
              <a:cxnLst/>
              <a:rect l="l" t="t" r="r" b="b"/>
              <a:pathLst>
                <a:path w="98425" h="337819">
                  <a:moveTo>
                    <a:pt x="0" y="49021"/>
                  </a:moveTo>
                  <a:lnTo>
                    <a:pt x="49022" y="0"/>
                  </a:lnTo>
                  <a:lnTo>
                    <a:pt x="97916" y="49021"/>
                  </a:lnTo>
                  <a:lnTo>
                    <a:pt x="73533" y="49021"/>
                  </a:lnTo>
                  <a:lnTo>
                    <a:pt x="73533" y="288670"/>
                  </a:lnTo>
                  <a:lnTo>
                    <a:pt x="97916" y="288670"/>
                  </a:lnTo>
                  <a:lnTo>
                    <a:pt x="49022" y="337692"/>
                  </a:lnTo>
                  <a:lnTo>
                    <a:pt x="0" y="288670"/>
                  </a:lnTo>
                  <a:lnTo>
                    <a:pt x="24511" y="288670"/>
                  </a:lnTo>
                  <a:lnTo>
                    <a:pt x="24511" y="49021"/>
                  </a:lnTo>
                  <a:lnTo>
                    <a:pt x="0" y="49021"/>
                  </a:lnTo>
                  <a:close/>
                </a:path>
              </a:pathLst>
            </a:custGeom>
            <a:ln w="12700">
              <a:solidFill>
                <a:srgbClr val="27363A"/>
              </a:solidFill>
            </a:ln>
          </p:spPr>
          <p:txBody>
            <a:bodyPr wrap="square" lIns="0" tIns="0" rIns="0" bIns="0" rtlCol="0"/>
            <a:lstStyle/>
            <a:p>
              <a:endParaRPr sz="1050"/>
            </a:p>
          </p:txBody>
        </p:sp>
        <p:sp>
          <p:nvSpPr>
            <p:cNvPr id="41" name="object 38">
              <a:extLst>
                <a:ext uri="{FF2B5EF4-FFF2-40B4-BE49-F238E27FC236}">
                  <a16:creationId xmlns:a16="http://schemas.microsoft.com/office/drawing/2014/main" id="{AFCB98F9-1FCF-AD44-A6C1-3468EA3F2399}"/>
                </a:ext>
              </a:extLst>
            </p:cNvPr>
            <p:cNvSpPr/>
            <p:nvPr/>
          </p:nvSpPr>
          <p:spPr>
            <a:xfrm>
              <a:off x="8483472" y="5703277"/>
              <a:ext cx="213360" cy="278765"/>
            </a:xfrm>
            <a:custGeom>
              <a:avLst/>
              <a:gdLst/>
              <a:ahLst/>
              <a:cxnLst/>
              <a:rect l="l" t="t" r="r" b="b"/>
              <a:pathLst>
                <a:path w="213359" h="278764">
                  <a:moveTo>
                    <a:pt x="106425" y="0"/>
                  </a:moveTo>
                  <a:lnTo>
                    <a:pt x="64990" y="3646"/>
                  </a:lnTo>
                  <a:lnTo>
                    <a:pt x="31162" y="13592"/>
                  </a:lnTo>
                  <a:lnTo>
                    <a:pt x="8360" y="28342"/>
                  </a:lnTo>
                  <a:lnTo>
                    <a:pt x="0" y="46405"/>
                  </a:lnTo>
                  <a:lnTo>
                    <a:pt x="0" y="232016"/>
                  </a:lnTo>
                  <a:lnTo>
                    <a:pt x="8360" y="250079"/>
                  </a:lnTo>
                  <a:lnTo>
                    <a:pt x="31162" y="264829"/>
                  </a:lnTo>
                  <a:lnTo>
                    <a:pt x="64990" y="274775"/>
                  </a:lnTo>
                  <a:lnTo>
                    <a:pt x="106425" y="278422"/>
                  </a:lnTo>
                  <a:lnTo>
                    <a:pt x="147861" y="274775"/>
                  </a:lnTo>
                  <a:lnTo>
                    <a:pt x="181689" y="264829"/>
                  </a:lnTo>
                  <a:lnTo>
                    <a:pt x="204491" y="250079"/>
                  </a:lnTo>
                  <a:lnTo>
                    <a:pt x="212851" y="232016"/>
                  </a:lnTo>
                  <a:lnTo>
                    <a:pt x="212851" y="46405"/>
                  </a:lnTo>
                  <a:lnTo>
                    <a:pt x="204491" y="28342"/>
                  </a:lnTo>
                  <a:lnTo>
                    <a:pt x="181689" y="13592"/>
                  </a:lnTo>
                  <a:lnTo>
                    <a:pt x="147861" y="3646"/>
                  </a:lnTo>
                  <a:lnTo>
                    <a:pt x="106425" y="0"/>
                  </a:lnTo>
                  <a:close/>
                </a:path>
              </a:pathLst>
            </a:custGeom>
            <a:solidFill>
              <a:srgbClr val="00AFEF"/>
            </a:solidFill>
          </p:spPr>
          <p:txBody>
            <a:bodyPr wrap="square" lIns="0" tIns="0" rIns="0" bIns="0" rtlCol="0"/>
            <a:lstStyle/>
            <a:p>
              <a:endParaRPr sz="1050"/>
            </a:p>
          </p:txBody>
        </p:sp>
        <p:sp>
          <p:nvSpPr>
            <p:cNvPr id="42" name="object 39">
              <a:extLst>
                <a:ext uri="{FF2B5EF4-FFF2-40B4-BE49-F238E27FC236}">
                  <a16:creationId xmlns:a16="http://schemas.microsoft.com/office/drawing/2014/main" id="{39DED889-8F81-A34A-990C-9A6F8900D197}"/>
                </a:ext>
              </a:extLst>
            </p:cNvPr>
            <p:cNvSpPr/>
            <p:nvPr/>
          </p:nvSpPr>
          <p:spPr>
            <a:xfrm>
              <a:off x="8483472" y="5749683"/>
              <a:ext cx="213360" cy="46990"/>
            </a:xfrm>
            <a:custGeom>
              <a:avLst/>
              <a:gdLst/>
              <a:ahLst/>
              <a:cxnLst/>
              <a:rect l="l" t="t" r="r" b="b"/>
              <a:pathLst>
                <a:path w="213359" h="46989">
                  <a:moveTo>
                    <a:pt x="212851" y="0"/>
                  </a:moveTo>
                  <a:lnTo>
                    <a:pt x="204491" y="18062"/>
                  </a:lnTo>
                  <a:lnTo>
                    <a:pt x="181689" y="32813"/>
                  </a:lnTo>
                  <a:lnTo>
                    <a:pt x="147861" y="42758"/>
                  </a:lnTo>
                  <a:lnTo>
                    <a:pt x="106425" y="46405"/>
                  </a:lnTo>
                  <a:lnTo>
                    <a:pt x="64990" y="42758"/>
                  </a:lnTo>
                  <a:lnTo>
                    <a:pt x="31162" y="32813"/>
                  </a:lnTo>
                  <a:lnTo>
                    <a:pt x="8360" y="18062"/>
                  </a:lnTo>
                  <a:lnTo>
                    <a:pt x="0" y="0"/>
                  </a:lnTo>
                </a:path>
              </a:pathLst>
            </a:custGeom>
            <a:ln w="12700">
              <a:solidFill>
                <a:srgbClr val="41709C"/>
              </a:solidFill>
            </a:ln>
          </p:spPr>
          <p:txBody>
            <a:bodyPr wrap="square" lIns="0" tIns="0" rIns="0" bIns="0" rtlCol="0"/>
            <a:lstStyle/>
            <a:p>
              <a:endParaRPr sz="1050"/>
            </a:p>
          </p:txBody>
        </p:sp>
        <p:sp>
          <p:nvSpPr>
            <p:cNvPr id="43" name="object 40">
              <a:extLst>
                <a:ext uri="{FF2B5EF4-FFF2-40B4-BE49-F238E27FC236}">
                  <a16:creationId xmlns:a16="http://schemas.microsoft.com/office/drawing/2014/main" id="{5C1E4DDB-F4DF-274F-B33A-B3D8AD887F3C}"/>
                </a:ext>
              </a:extLst>
            </p:cNvPr>
            <p:cNvSpPr/>
            <p:nvPr/>
          </p:nvSpPr>
          <p:spPr>
            <a:xfrm>
              <a:off x="8483472" y="5703277"/>
              <a:ext cx="213360" cy="278765"/>
            </a:xfrm>
            <a:custGeom>
              <a:avLst/>
              <a:gdLst/>
              <a:ahLst/>
              <a:cxnLst/>
              <a:rect l="l" t="t" r="r" b="b"/>
              <a:pathLst>
                <a:path w="213359" h="278764">
                  <a:moveTo>
                    <a:pt x="0" y="46405"/>
                  </a:moveTo>
                  <a:lnTo>
                    <a:pt x="8360" y="28342"/>
                  </a:lnTo>
                  <a:lnTo>
                    <a:pt x="31162" y="13592"/>
                  </a:lnTo>
                  <a:lnTo>
                    <a:pt x="64990" y="3646"/>
                  </a:lnTo>
                  <a:lnTo>
                    <a:pt x="106425" y="0"/>
                  </a:lnTo>
                  <a:lnTo>
                    <a:pt x="147861" y="3646"/>
                  </a:lnTo>
                  <a:lnTo>
                    <a:pt x="181689" y="13592"/>
                  </a:lnTo>
                  <a:lnTo>
                    <a:pt x="204491" y="28342"/>
                  </a:lnTo>
                  <a:lnTo>
                    <a:pt x="212851" y="46405"/>
                  </a:lnTo>
                  <a:lnTo>
                    <a:pt x="212851" y="232016"/>
                  </a:lnTo>
                  <a:lnTo>
                    <a:pt x="204491" y="250079"/>
                  </a:lnTo>
                  <a:lnTo>
                    <a:pt x="181689" y="264829"/>
                  </a:lnTo>
                  <a:lnTo>
                    <a:pt x="147861" y="274775"/>
                  </a:lnTo>
                  <a:lnTo>
                    <a:pt x="106425" y="278422"/>
                  </a:lnTo>
                  <a:lnTo>
                    <a:pt x="64990" y="274775"/>
                  </a:lnTo>
                  <a:lnTo>
                    <a:pt x="31162" y="264829"/>
                  </a:lnTo>
                  <a:lnTo>
                    <a:pt x="8360" y="250079"/>
                  </a:lnTo>
                  <a:lnTo>
                    <a:pt x="0" y="232016"/>
                  </a:lnTo>
                  <a:lnTo>
                    <a:pt x="0" y="46405"/>
                  </a:lnTo>
                  <a:close/>
                </a:path>
              </a:pathLst>
            </a:custGeom>
            <a:ln w="12700">
              <a:solidFill>
                <a:srgbClr val="41709C"/>
              </a:solidFill>
            </a:ln>
          </p:spPr>
          <p:txBody>
            <a:bodyPr wrap="square" lIns="0" tIns="0" rIns="0" bIns="0" rtlCol="0"/>
            <a:lstStyle/>
            <a:p>
              <a:endParaRPr sz="1050"/>
            </a:p>
          </p:txBody>
        </p:sp>
        <p:sp>
          <p:nvSpPr>
            <p:cNvPr id="44" name="object 41">
              <a:extLst>
                <a:ext uri="{FF2B5EF4-FFF2-40B4-BE49-F238E27FC236}">
                  <a16:creationId xmlns:a16="http://schemas.microsoft.com/office/drawing/2014/main" id="{15E501DF-04AC-7E40-85B9-A3C2C30F5534}"/>
                </a:ext>
              </a:extLst>
            </p:cNvPr>
            <p:cNvSpPr/>
            <p:nvPr/>
          </p:nvSpPr>
          <p:spPr>
            <a:xfrm>
              <a:off x="8720201" y="5703277"/>
              <a:ext cx="213360" cy="278765"/>
            </a:xfrm>
            <a:custGeom>
              <a:avLst/>
              <a:gdLst/>
              <a:ahLst/>
              <a:cxnLst/>
              <a:rect l="l" t="t" r="r" b="b"/>
              <a:pathLst>
                <a:path w="213359" h="278764">
                  <a:moveTo>
                    <a:pt x="106425" y="0"/>
                  </a:moveTo>
                  <a:lnTo>
                    <a:pt x="64990" y="3646"/>
                  </a:lnTo>
                  <a:lnTo>
                    <a:pt x="31162" y="13592"/>
                  </a:lnTo>
                  <a:lnTo>
                    <a:pt x="8360" y="28342"/>
                  </a:lnTo>
                  <a:lnTo>
                    <a:pt x="0" y="46405"/>
                  </a:lnTo>
                  <a:lnTo>
                    <a:pt x="0" y="232016"/>
                  </a:lnTo>
                  <a:lnTo>
                    <a:pt x="8360" y="250079"/>
                  </a:lnTo>
                  <a:lnTo>
                    <a:pt x="31162" y="264829"/>
                  </a:lnTo>
                  <a:lnTo>
                    <a:pt x="64990" y="274775"/>
                  </a:lnTo>
                  <a:lnTo>
                    <a:pt x="106425" y="278422"/>
                  </a:lnTo>
                  <a:lnTo>
                    <a:pt x="147861" y="274775"/>
                  </a:lnTo>
                  <a:lnTo>
                    <a:pt x="181689" y="264829"/>
                  </a:lnTo>
                  <a:lnTo>
                    <a:pt x="204491" y="250079"/>
                  </a:lnTo>
                  <a:lnTo>
                    <a:pt x="212851" y="232016"/>
                  </a:lnTo>
                  <a:lnTo>
                    <a:pt x="212851" y="46405"/>
                  </a:lnTo>
                  <a:lnTo>
                    <a:pt x="204491" y="28342"/>
                  </a:lnTo>
                  <a:lnTo>
                    <a:pt x="181689" y="13592"/>
                  </a:lnTo>
                  <a:lnTo>
                    <a:pt x="147861" y="3646"/>
                  </a:lnTo>
                  <a:lnTo>
                    <a:pt x="106425" y="0"/>
                  </a:lnTo>
                  <a:close/>
                </a:path>
              </a:pathLst>
            </a:custGeom>
            <a:solidFill>
              <a:srgbClr val="00AFEF"/>
            </a:solidFill>
          </p:spPr>
          <p:txBody>
            <a:bodyPr wrap="square" lIns="0" tIns="0" rIns="0" bIns="0" rtlCol="0"/>
            <a:lstStyle/>
            <a:p>
              <a:endParaRPr sz="1050"/>
            </a:p>
          </p:txBody>
        </p:sp>
        <p:sp>
          <p:nvSpPr>
            <p:cNvPr id="45" name="object 42">
              <a:extLst>
                <a:ext uri="{FF2B5EF4-FFF2-40B4-BE49-F238E27FC236}">
                  <a16:creationId xmlns:a16="http://schemas.microsoft.com/office/drawing/2014/main" id="{B1A1593F-A13C-F542-9718-741A46C4F0AD}"/>
                </a:ext>
              </a:extLst>
            </p:cNvPr>
            <p:cNvSpPr/>
            <p:nvPr/>
          </p:nvSpPr>
          <p:spPr>
            <a:xfrm>
              <a:off x="8720201" y="5749683"/>
              <a:ext cx="213360" cy="46990"/>
            </a:xfrm>
            <a:custGeom>
              <a:avLst/>
              <a:gdLst/>
              <a:ahLst/>
              <a:cxnLst/>
              <a:rect l="l" t="t" r="r" b="b"/>
              <a:pathLst>
                <a:path w="213359" h="46989">
                  <a:moveTo>
                    <a:pt x="212851" y="0"/>
                  </a:moveTo>
                  <a:lnTo>
                    <a:pt x="204491" y="18062"/>
                  </a:lnTo>
                  <a:lnTo>
                    <a:pt x="181689" y="32813"/>
                  </a:lnTo>
                  <a:lnTo>
                    <a:pt x="147861" y="42758"/>
                  </a:lnTo>
                  <a:lnTo>
                    <a:pt x="106425" y="46405"/>
                  </a:lnTo>
                  <a:lnTo>
                    <a:pt x="64990" y="42758"/>
                  </a:lnTo>
                  <a:lnTo>
                    <a:pt x="31162" y="32813"/>
                  </a:lnTo>
                  <a:lnTo>
                    <a:pt x="8360" y="18062"/>
                  </a:lnTo>
                  <a:lnTo>
                    <a:pt x="0" y="0"/>
                  </a:lnTo>
                </a:path>
              </a:pathLst>
            </a:custGeom>
            <a:ln w="12700">
              <a:solidFill>
                <a:srgbClr val="41709C"/>
              </a:solidFill>
            </a:ln>
          </p:spPr>
          <p:txBody>
            <a:bodyPr wrap="square" lIns="0" tIns="0" rIns="0" bIns="0" rtlCol="0"/>
            <a:lstStyle/>
            <a:p>
              <a:endParaRPr sz="1050"/>
            </a:p>
          </p:txBody>
        </p:sp>
        <p:sp>
          <p:nvSpPr>
            <p:cNvPr id="46" name="object 43">
              <a:extLst>
                <a:ext uri="{FF2B5EF4-FFF2-40B4-BE49-F238E27FC236}">
                  <a16:creationId xmlns:a16="http://schemas.microsoft.com/office/drawing/2014/main" id="{D42AF38F-95E4-DF4E-B6B9-6F902A1BB5CA}"/>
                </a:ext>
              </a:extLst>
            </p:cNvPr>
            <p:cNvSpPr/>
            <p:nvPr/>
          </p:nvSpPr>
          <p:spPr>
            <a:xfrm>
              <a:off x="8720201" y="5703277"/>
              <a:ext cx="213360" cy="278765"/>
            </a:xfrm>
            <a:custGeom>
              <a:avLst/>
              <a:gdLst/>
              <a:ahLst/>
              <a:cxnLst/>
              <a:rect l="l" t="t" r="r" b="b"/>
              <a:pathLst>
                <a:path w="213359" h="278764">
                  <a:moveTo>
                    <a:pt x="0" y="46405"/>
                  </a:moveTo>
                  <a:lnTo>
                    <a:pt x="8360" y="28342"/>
                  </a:lnTo>
                  <a:lnTo>
                    <a:pt x="31162" y="13592"/>
                  </a:lnTo>
                  <a:lnTo>
                    <a:pt x="64990" y="3646"/>
                  </a:lnTo>
                  <a:lnTo>
                    <a:pt x="106425" y="0"/>
                  </a:lnTo>
                  <a:lnTo>
                    <a:pt x="147861" y="3646"/>
                  </a:lnTo>
                  <a:lnTo>
                    <a:pt x="181689" y="13592"/>
                  </a:lnTo>
                  <a:lnTo>
                    <a:pt x="204491" y="28342"/>
                  </a:lnTo>
                  <a:lnTo>
                    <a:pt x="212851" y="46405"/>
                  </a:lnTo>
                  <a:lnTo>
                    <a:pt x="212851" y="232016"/>
                  </a:lnTo>
                  <a:lnTo>
                    <a:pt x="204491" y="250079"/>
                  </a:lnTo>
                  <a:lnTo>
                    <a:pt x="181689" y="264829"/>
                  </a:lnTo>
                  <a:lnTo>
                    <a:pt x="147861" y="274775"/>
                  </a:lnTo>
                  <a:lnTo>
                    <a:pt x="106425" y="278422"/>
                  </a:lnTo>
                  <a:lnTo>
                    <a:pt x="64990" y="274775"/>
                  </a:lnTo>
                  <a:lnTo>
                    <a:pt x="31162" y="264829"/>
                  </a:lnTo>
                  <a:lnTo>
                    <a:pt x="8360" y="250079"/>
                  </a:lnTo>
                  <a:lnTo>
                    <a:pt x="0" y="232016"/>
                  </a:lnTo>
                  <a:lnTo>
                    <a:pt x="0" y="46405"/>
                  </a:lnTo>
                  <a:close/>
                </a:path>
              </a:pathLst>
            </a:custGeom>
            <a:ln w="12700">
              <a:solidFill>
                <a:srgbClr val="41709C"/>
              </a:solidFill>
            </a:ln>
          </p:spPr>
          <p:txBody>
            <a:bodyPr wrap="square" lIns="0" tIns="0" rIns="0" bIns="0" rtlCol="0"/>
            <a:lstStyle/>
            <a:p>
              <a:endParaRPr sz="1050"/>
            </a:p>
          </p:txBody>
        </p:sp>
        <p:sp>
          <p:nvSpPr>
            <p:cNvPr id="47" name="object 44">
              <a:extLst>
                <a:ext uri="{FF2B5EF4-FFF2-40B4-BE49-F238E27FC236}">
                  <a16:creationId xmlns:a16="http://schemas.microsoft.com/office/drawing/2014/main" id="{BC3BA25C-0D1F-934B-B629-2FB1E8318D32}"/>
                </a:ext>
              </a:extLst>
            </p:cNvPr>
            <p:cNvSpPr/>
            <p:nvPr/>
          </p:nvSpPr>
          <p:spPr>
            <a:xfrm>
              <a:off x="8956929" y="5703277"/>
              <a:ext cx="213360" cy="278765"/>
            </a:xfrm>
            <a:custGeom>
              <a:avLst/>
              <a:gdLst/>
              <a:ahLst/>
              <a:cxnLst/>
              <a:rect l="l" t="t" r="r" b="b"/>
              <a:pathLst>
                <a:path w="213359" h="278764">
                  <a:moveTo>
                    <a:pt x="106425" y="0"/>
                  </a:moveTo>
                  <a:lnTo>
                    <a:pt x="64990" y="3646"/>
                  </a:lnTo>
                  <a:lnTo>
                    <a:pt x="31162" y="13592"/>
                  </a:lnTo>
                  <a:lnTo>
                    <a:pt x="8360" y="28342"/>
                  </a:lnTo>
                  <a:lnTo>
                    <a:pt x="0" y="46405"/>
                  </a:lnTo>
                  <a:lnTo>
                    <a:pt x="0" y="232016"/>
                  </a:lnTo>
                  <a:lnTo>
                    <a:pt x="8360" y="250079"/>
                  </a:lnTo>
                  <a:lnTo>
                    <a:pt x="31162" y="264829"/>
                  </a:lnTo>
                  <a:lnTo>
                    <a:pt x="64990" y="274775"/>
                  </a:lnTo>
                  <a:lnTo>
                    <a:pt x="106425" y="278422"/>
                  </a:lnTo>
                  <a:lnTo>
                    <a:pt x="147881" y="274775"/>
                  </a:lnTo>
                  <a:lnTo>
                    <a:pt x="181752" y="264829"/>
                  </a:lnTo>
                  <a:lnTo>
                    <a:pt x="204598" y="250079"/>
                  </a:lnTo>
                  <a:lnTo>
                    <a:pt x="212978" y="232016"/>
                  </a:lnTo>
                  <a:lnTo>
                    <a:pt x="212978" y="46405"/>
                  </a:lnTo>
                  <a:lnTo>
                    <a:pt x="204598" y="28342"/>
                  </a:lnTo>
                  <a:lnTo>
                    <a:pt x="181752" y="13592"/>
                  </a:lnTo>
                  <a:lnTo>
                    <a:pt x="147881" y="3646"/>
                  </a:lnTo>
                  <a:lnTo>
                    <a:pt x="106425" y="0"/>
                  </a:lnTo>
                  <a:close/>
                </a:path>
              </a:pathLst>
            </a:custGeom>
            <a:solidFill>
              <a:srgbClr val="00AFEF"/>
            </a:solidFill>
          </p:spPr>
          <p:txBody>
            <a:bodyPr wrap="square" lIns="0" tIns="0" rIns="0" bIns="0" rtlCol="0"/>
            <a:lstStyle/>
            <a:p>
              <a:endParaRPr sz="1050"/>
            </a:p>
          </p:txBody>
        </p:sp>
        <p:sp>
          <p:nvSpPr>
            <p:cNvPr id="48" name="object 45">
              <a:extLst>
                <a:ext uri="{FF2B5EF4-FFF2-40B4-BE49-F238E27FC236}">
                  <a16:creationId xmlns:a16="http://schemas.microsoft.com/office/drawing/2014/main" id="{658183D1-2C91-E944-AFF7-F46CF0C11530}"/>
                </a:ext>
              </a:extLst>
            </p:cNvPr>
            <p:cNvSpPr/>
            <p:nvPr/>
          </p:nvSpPr>
          <p:spPr>
            <a:xfrm>
              <a:off x="8956929" y="5749683"/>
              <a:ext cx="213360" cy="46990"/>
            </a:xfrm>
            <a:custGeom>
              <a:avLst/>
              <a:gdLst/>
              <a:ahLst/>
              <a:cxnLst/>
              <a:rect l="l" t="t" r="r" b="b"/>
              <a:pathLst>
                <a:path w="213359" h="46989">
                  <a:moveTo>
                    <a:pt x="212978" y="0"/>
                  </a:moveTo>
                  <a:lnTo>
                    <a:pt x="204598" y="18062"/>
                  </a:lnTo>
                  <a:lnTo>
                    <a:pt x="181752" y="32813"/>
                  </a:lnTo>
                  <a:lnTo>
                    <a:pt x="147881" y="42758"/>
                  </a:lnTo>
                  <a:lnTo>
                    <a:pt x="106425" y="46405"/>
                  </a:lnTo>
                  <a:lnTo>
                    <a:pt x="64990" y="42758"/>
                  </a:lnTo>
                  <a:lnTo>
                    <a:pt x="31162" y="32813"/>
                  </a:lnTo>
                  <a:lnTo>
                    <a:pt x="8360" y="18062"/>
                  </a:lnTo>
                  <a:lnTo>
                    <a:pt x="0" y="0"/>
                  </a:lnTo>
                </a:path>
              </a:pathLst>
            </a:custGeom>
            <a:ln w="12700">
              <a:solidFill>
                <a:srgbClr val="41709C"/>
              </a:solidFill>
            </a:ln>
          </p:spPr>
          <p:txBody>
            <a:bodyPr wrap="square" lIns="0" tIns="0" rIns="0" bIns="0" rtlCol="0"/>
            <a:lstStyle/>
            <a:p>
              <a:endParaRPr sz="1050"/>
            </a:p>
          </p:txBody>
        </p:sp>
        <p:sp>
          <p:nvSpPr>
            <p:cNvPr id="49" name="object 46">
              <a:extLst>
                <a:ext uri="{FF2B5EF4-FFF2-40B4-BE49-F238E27FC236}">
                  <a16:creationId xmlns:a16="http://schemas.microsoft.com/office/drawing/2014/main" id="{6289AC0B-6AC7-9140-8FCE-7F04F05C10D5}"/>
                </a:ext>
              </a:extLst>
            </p:cNvPr>
            <p:cNvSpPr/>
            <p:nvPr/>
          </p:nvSpPr>
          <p:spPr>
            <a:xfrm>
              <a:off x="8956929" y="5703277"/>
              <a:ext cx="213360" cy="278765"/>
            </a:xfrm>
            <a:custGeom>
              <a:avLst/>
              <a:gdLst/>
              <a:ahLst/>
              <a:cxnLst/>
              <a:rect l="l" t="t" r="r" b="b"/>
              <a:pathLst>
                <a:path w="213359" h="278764">
                  <a:moveTo>
                    <a:pt x="0" y="46405"/>
                  </a:moveTo>
                  <a:lnTo>
                    <a:pt x="8360" y="28342"/>
                  </a:lnTo>
                  <a:lnTo>
                    <a:pt x="31162" y="13592"/>
                  </a:lnTo>
                  <a:lnTo>
                    <a:pt x="64990" y="3646"/>
                  </a:lnTo>
                  <a:lnTo>
                    <a:pt x="106425" y="0"/>
                  </a:lnTo>
                  <a:lnTo>
                    <a:pt x="147881" y="3646"/>
                  </a:lnTo>
                  <a:lnTo>
                    <a:pt x="181752" y="13592"/>
                  </a:lnTo>
                  <a:lnTo>
                    <a:pt x="204598" y="28342"/>
                  </a:lnTo>
                  <a:lnTo>
                    <a:pt x="212978" y="46405"/>
                  </a:lnTo>
                  <a:lnTo>
                    <a:pt x="212978" y="232016"/>
                  </a:lnTo>
                  <a:lnTo>
                    <a:pt x="204598" y="250079"/>
                  </a:lnTo>
                  <a:lnTo>
                    <a:pt x="181752" y="264829"/>
                  </a:lnTo>
                  <a:lnTo>
                    <a:pt x="147881" y="274775"/>
                  </a:lnTo>
                  <a:lnTo>
                    <a:pt x="106425" y="278422"/>
                  </a:lnTo>
                  <a:lnTo>
                    <a:pt x="64990" y="274775"/>
                  </a:lnTo>
                  <a:lnTo>
                    <a:pt x="31162" y="264829"/>
                  </a:lnTo>
                  <a:lnTo>
                    <a:pt x="8360" y="250079"/>
                  </a:lnTo>
                  <a:lnTo>
                    <a:pt x="0" y="232016"/>
                  </a:lnTo>
                  <a:lnTo>
                    <a:pt x="0" y="46405"/>
                  </a:lnTo>
                  <a:close/>
                </a:path>
              </a:pathLst>
            </a:custGeom>
            <a:ln w="12700">
              <a:solidFill>
                <a:srgbClr val="41709C"/>
              </a:solidFill>
            </a:ln>
          </p:spPr>
          <p:txBody>
            <a:bodyPr wrap="square" lIns="0" tIns="0" rIns="0" bIns="0" rtlCol="0"/>
            <a:lstStyle/>
            <a:p>
              <a:endParaRPr sz="1050"/>
            </a:p>
          </p:txBody>
        </p:sp>
        <p:sp>
          <p:nvSpPr>
            <p:cNvPr id="50" name="object 47">
              <a:extLst>
                <a:ext uri="{FF2B5EF4-FFF2-40B4-BE49-F238E27FC236}">
                  <a16:creationId xmlns:a16="http://schemas.microsoft.com/office/drawing/2014/main" id="{520BC9F9-2CD9-A747-A2E1-553CAAB90BBF}"/>
                </a:ext>
              </a:extLst>
            </p:cNvPr>
            <p:cNvSpPr/>
            <p:nvPr/>
          </p:nvSpPr>
          <p:spPr>
            <a:xfrm>
              <a:off x="7553325" y="5703277"/>
              <a:ext cx="213360" cy="278765"/>
            </a:xfrm>
            <a:custGeom>
              <a:avLst/>
              <a:gdLst/>
              <a:ahLst/>
              <a:cxnLst/>
              <a:rect l="l" t="t" r="r" b="b"/>
              <a:pathLst>
                <a:path w="213359" h="278764">
                  <a:moveTo>
                    <a:pt x="106425" y="0"/>
                  </a:moveTo>
                  <a:lnTo>
                    <a:pt x="64990" y="3646"/>
                  </a:lnTo>
                  <a:lnTo>
                    <a:pt x="31162" y="13592"/>
                  </a:lnTo>
                  <a:lnTo>
                    <a:pt x="8360" y="28342"/>
                  </a:lnTo>
                  <a:lnTo>
                    <a:pt x="0" y="46405"/>
                  </a:lnTo>
                  <a:lnTo>
                    <a:pt x="0" y="232016"/>
                  </a:lnTo>
                  <a:lnTo>
                    <a:pt x="8360" y="250079"/>
                  </a:lnTo>
                  <a:lnTo>
                    <a:pt x="31162" y="264829"/>
                  </a:lnTo>
                  <a:lnTo>
                    <a:pt x="64990" y="274775"/>
                  </a:lnTo>
                  <a:lnTo>
                    <a:pt x="106425" y="278422"/>
                  </a:lnTo>
                  <a:lnTo>
                    <a:pt x="147861" y="274775"/>
                  </a:lnTo>
                  <a:lnTo>
                    <a:pt x="181689" y="264829"/>
                  </a:lnTo>
                  <a:lnTo>
                    <a:pt x="204491" y="250079"/>
                  </a:lnTo>
                  <a:lnTo>
                    <a:pt x="212851" y="232016"/>
                  </a:lnTo>
                  <a:lnTo>
                    <a:pt x="212851" y="46405"/>
                  </a:lnTo>
                  <a:lnTo>
                    <a:pt x="204491" y="28342"/>
                  </a:lnTo>
                  <a:lnTo>
                    <a:pt x="181689" y="13592"/>
                  </a:lnTo>
                  <a:lnTo>
                    <a:pt x="147861" y="3646"/>
                  </a:lnTo>
                  <a:lnTo>
                    <a:pt x="106425" y="0"/>
                  </a:lnTo>
                  <a:close/>
                </a:path>
              </a:pathLst>
            </a:custGeom>
            <a:solidFill>
              <a:srgbClr val="00AFEF"/>
            </a:solidFill>
          </p:spPr>
          <p:txBody>
            <a:bodyPr wrap="square" lIns="0" tIns="0" rIns="0" bIns="0" rtlCol="0"/>
            <a:lstStyle/>
            <a:p>
              <a:endParaRPr sz="1050"/>
            </a:p>
          </p:txBody>
        </p:sp>
        <p:sp>
          <p:nvSpPr>
            <p:cNvPr id="51" name="object 48">
              <a:extLst>
                <a:ext uri="{FF2B5EF4-FFF2-40B4-BE49-F238E27FC236}">
                  <a16:creationId xmlns:a16="http://schemas.microsoft.com/office/drawing/2014/main" id="{C294EDB2-9E11-4F41-9545-485809FB8D36}"/>
                </a:ext>
              </a:extLst>
            </p:cNvPr>
            <p:cNvSpPr/>
            <p:nvPr/>
          </p:nvSpPr>
          <p:spPr>
            <a:xfrm>
              <a:off x="7553325" y="5749683"/>
              <a:ext cx="213360" cy="46990"/>
            </a:xfrm>
            <a:custGeom>
              <a:avLst/>
              <a:gdLst/>
              <a:ahLst/>
              <a:cxnLst/>
              <a:rect l="l" t="t" r="r" b="b"/>
              <a:pathLst>
                <a:path w="213359" h="46989">
                  <a:moveTo>
                    <a:pt x="212851" y="0"/>
                  </a:moveTo>
                  <a:lnTo>
                    <a:pt x="204491" y="18062"/>
                  </a:lnTo>
                  <a:lnTo>
                    <a:pt x="181689" y="32813"/>
                  </a:lnTo>
                  <a:lnTo>
                    <a:pt x="147861" y="42758"/>
                  </a:lnTo>
                  <a:lnTo>
                    <a:pt x="106425" y="46405"/>
                  </a:lnTo>
                  <a:lnTo>
                    <a:pt x="64990" y="42758"/>
                  </a:lnTo>
                  <a:lnTo>
                    <a:pt x="31162" y="32813"/>
                  </a:lnTo>
                  <a:lnTo>
                    <a:pt x="8360" y="18062"/>
                  </a:lnTo>
                  <a:lnTo>
                    <a:pt x="0" y="0"/>
                  </a:lnTo>
                </a:path>
              </a:pathLst>
            </a:custGeom>
            <a:ln w="12700">
              <a:solidFill>
                <a:srgbClr val="41709C"/>
              </a:solidFill>
            </a:ln>
          </p:spPr>
          <p:txBody>
            <a:bodyPr wrap="square" lIns="0" tIns="0" rIns="0" bIns="0" rtlCol="0"/>
            <a:lstStyle/>
            <a:p>
              <a:endParaRPr sz="1050"/>
            </a:p>
          </p:txBody>
        </p:sp>
        <p:sp>
          <p:nvSpPr>
            <p:cNvPr id="52" name="object 49">
              <a:extLst>
                <a:ext uri="{FF2B5EF4-FFF2-40B4-BE49-F238E27FC236}">
                  <a16:creationId xmlns:a16="http://schemas.microsoft.com/office/drawing/2014/main" id="{ED6BAC70-3155-9B42-A2E0-458BF182B137}"/>
                </a:ext>
              </a:extLst>
            </p:cNvPr>
            <p:cNvSpPr/>
            <p:nvPr/>
          </p:nvSpPr>
          <p:spPr>
            <a:xfrm>
              <a:off x="7553325" y="5703277"/>
              <a:ext cx="213360" cy="278765"/>
            </a:xfrm>
            <a:custGeom>
              <a:avLst/>
              <a:gdLst/>
              <a:ahLst/>
              <a:cxnLst/>
              <a:rect l="l" t="t" r="r" b="b"/>
              <a:pathLst>
                <a:path w="213359" h="278764">
                  <a:moveTo>
                    <a:pt x="0" y="46405"/>
                  </a:moveTo>
                  <a:lnTo>
                    <a:pt x="8360" y="28342"/>
                  </a:lnTo>
                  <a:lnTo>
                    <a:pt x="31162" y="13592"/>
                  </a:lnTo>
                  <a:lnTo>
                    <a:pt x="64990" y="3646"/>
                  </a:lnTo>
                  <a:lnTo>
                    <a:pt x="106425" y="0"/>
                  </a:lnTo>
                  <a:lnTo>
                    <a:pt x="147861" y="3646"/>
                  </a:lnTo>
                  <a:lnTo>
                    <a:pt x="181689" y="13592"/>
                  </a:lnTo>
                  <a:lnTo>
                    <a:pt x="204491" y="28342"/>
                  </a:lnTo>
                  <a:lnTo>
                    <a:pt x="212851" y="46405"/>
                  </a:lnTo>
                  <a:lnTo>
                    <a:pt x="212851" y="232016"/>
                  </a:lnTo>
                  <a:lnTo>
                    <a:pt x="204491" y="250079"/>
                  </a:lnTo>
                  <a:lnTo>
                    <a:pt x="181689" y="264829"/>
                  </a:lnTo>
                  <a:lnTo>
                    <a:pt x="147861" y="274775"/>
                  </a:lnTo>
                  <a:lnTo>
                    <a:pt x="106425" y="278422"/>
                  </a:lnTo>
                  <a:lnTo>
                    <a:pt x="64990" y="274775"/>
                  </a:lnTo>
                  <a:lnTo>
                    <a:pt x="31162" y="264829"/>
                  </a:lnTo>
                  <a:lnTo>
                    <a:pt x="8360" y="250079"/>
                  </a:lnTo>
                  <a:lnTo>
                    <a:pt x="0" y="232016"/>
                  </a:lnTo>
                  <a:lnTo>
                    <a:pt x="0" y="46405"/>
                  </a:lnTo>
                  <a:close/>
                </a:path>
              </a:pathLst>
            </a:custGeom>
            <a:ln w="12700">
              <a:solidFill>
                <a:srgbClr val="41709C"/>
              </a:solidFill>
            </a:ln>
          </p:spPr>
          <p:txBody>
            <a:bodyPr wrap="square" lIns="0" tIns="0" rIns="0" bIns="0" rtlCol="0"/>
            <a:lstStyle/>
            <a:p>
              <a:endParaRPr sz="1050"/>
            </a:p>
          </p:txBody>
        </p:sp>
        <p:sp>
          <p:nvSpPr>
            <p:cNvPr id="53" name="object 50">
              <a:extLst>
                <a:ext uri="{FF2B5EF4-FFF2-40B4-BE49-F238E27FC236}">
                  <a16:creationId xmlns:a16="http://schemas.microsoft.com/office/drawing/2014/main" id="{CD6737C9-8B2F-CB4F-B2B2-728CE9B20EC3}"/>
                </a:ext>
              </a:extLst>
            </p:cNvPr>
            <p:cNvSpPr/>
            <p:nvPr/>
          </p:nvSpPr>
          <p:spPr>
            <a:xfrm>
              <a:off x="7790053" y="5703277"/>
              <a:ext cx="213360" cy="278765"/>
            </a:xfrm>
            <a:custGeom>
              <a:avLst/>
              <a:gdLst/>
              <a:ahLst/>
              <a:cxnLst/>
              <a:rect l="l" t="t" r="r" b="b"/>
              <a:pathLst>
                <a:path w="213359" h="278764">
                  <a:moveTo>
                    <a:pt x="106552" y="0"/>
                  </a:moveTo>
                  <a:lnTo>
                    <a:pt x="65097" y="3646"/>
                  </a:lnTo>
                  <a:lnTo>
                    <a:pt x="31226" y="13592"/>
                  </a:lnTo>
                  <a:lnTo>
                    <a:pt x="8380" y="28342"/>
                  </a:lnTo>
                  <a:lnTo>
                    <a:pt x="0" y="46405"/>
                  </a:lnTo>
                  <a:lnTo>
                    <a:pt x="0" y="232016"/>
                  </a:lnTo>
                  <a:lnTo>
                    <a:pt x="8380" y="250079"/>
                  </a:lnTo>
                  <a:lnTo>
                    <a:pt x="31226" y="264829"/>
                  </a:lnTo>
                  <a:lnTo>
                    <a:pt x="65097" y="274775"/>
                  </a:lnTo>
                  <a:lnTo>
                    <a:pt x="106552" y="278422"/>
                  </a:lnTo>
                  <a:lnTo>
                    <a:pt x="147935" y="274775"/>
                  </a:lnTo>
                  <a:lnTo>
                    <a:pt x="181768" y="264829"/>
                  </a:lnTo>
                  <a:lnTo>
                    <a:pt x="204600" y="250079"/>
                  </a:lnTo>
                  <a:lnTo>
                    <a:pt x="212978" y="232016"/>
                  </a:lnTo>
                  <a:lnTo>
                    <a:pt x="212978" y="46405"/>
                  </a:lnTo>
                  <a:lnTo>
                    <a:pt x="204600" y="28342"/>
                  </a:lnTo>
                  <a:lnTo>
                    <a:pt x="181768" y="13592"/>
                  </a:lnTo>
                  <a:lnTo>
                    <a:pt x="147935" y="3646"/>
                  </a:lnTo>
                  <a:lnTo>
                    <a:pt x="106552" y="0"/>
                  </a:lnTo>
                  <a:close/>
                </a:path>
              </a:pathLst>
            </a:custGeom>
            <a:solidFill>
              <a:srgbClr val="00AFEF"/>
            </a:solidFill>
          </p:spPr>
          <p:txBody>
            <a:bodyPr wrap="square" lIns="0" tIns="0" rIns="0" bIns="0" rtlCol="0"/>
            <a:lstStyle/>
            <a:p>
              <a:endParaRPr sz="1050"/>
            </a:p>
          </p:txBody>
        </p:sp>
        <p:sp>
          <p:nvSpPr>
            <p:cNvPr id="54" name="object 51">
              <a:extLst>
                <a:ext uri="{FF2B5EF4-FFF2-40B4-BE49-F238E27FC236}">
                  <a16:creationId xmlns:a16="http://schemas.microsoft.com/office/drawing/2014/main" id="{1CCF2CE4-1439-0F41-B2ED-E995EEACDCA5}"/>
                </a:ext>
              </a:extLst>
            </p:cNvPr>
            <p:cNvSpPr/>
            <p:nvPr/>
          </p:nvSpPr>
          <p:spPr>
            <a:xfrm>
              <a:off x="7790053" y="5749683"/>
              <a:ext cx="213360" cy="46990"/>
            </a:xfrm>
            <a:custGeom>
              <a:avLst/>
              <a:gdLst/>
              <a:ahLst/>
              <a:cxnLst/>
              <a:rect l="l" t="t" r="r" b="b"/>
              <a:pathLst>
                <a:path w="213359" h="46989">
                  <a:moveTo>
                    <a:pt x="212978" y="0"/>
                  </a:moveTo>
                  <a:lnTo>
                    <a:pt x="204600" y="18062"/>
                  </a:lnTo>
                  <a:lnTo>
                    <a:pt x="181768" y="32813"/>
                  </a:lnTo>
                  <a:lnTo>
                    <a:pt x="147935" y="42758"/>
                  </a:lnTo>
                  <a:lnTo>
                    <a:pt x="106552" y="46405"/>
                  </a:lnTo>
                  <a:lnTo>
                    <a:pt x="65097" y="42758"/>
                  </a:lnTo>
                  <a:lnTo>
                    <a:pt x="31226" y="32813"/>
                  </a:lnTo>
                  <a:lnTo>
                    <a:pt x="8380" y="18062"/>
                  </a:lnTo>
                  <a:lnTo>
                    <a:pt x="0" y="0"/>
                  </a:lnTo>
                </a:path>
              </a:pathLst>
            </a:custGeom>
            <a:ln w="12700">
              <a:solidFill>
                <a:srgbClr val="41709C"/>
              </a:solidFill>
            </a:ln>
          </p:spPr>
          <p:txBody>
            <a:bodyPr wrap="square" lIns="0" tIns="0" rIns="0" bIns="0" rtlCol="0"/>
            <a:lstStyle/>
            <a:p>
              <a:endParaRPr sz="1050"/>
            </a:p>
          </p:txBody>
        </p:sp>
        <p:sp>
          <p:nvSpPr>
            <p:cNvPr id="55" name="object 52">
              <a:extLst>
                <a:ext uri="{FF2B5EF4-FFF2-40B4-BE49-F238E27FC236}">
                  <a16:creationId xmlns:a16="http://schemas.microsoft.com/office/drawing/2014/main" id="{1E2B2D50-0BEF-FE46-95EA-3ED6AE6D63D4}"/>
                </a:ext>
              </a:extLst>
            </p:cNvPr>
            <p:cNvSpPr/>
            <p:nvPr/>
          </p:nvSpPr>
          <p:spPr>
            <a:xfrm>
              <a:off x="7790053" y="5703277"/>
              <a:ext cx="213360" cy="278765"/>
            </a:xfrm>
            <a:custGeom>
              <a:avLst/>
              <a:gdLst/>
              <a:ahLst/>
              <a:cxnLst/>
              <a:rect l="l" t="t" r="r" b="b"/>
              <a:pathLst>
                <a:path w="213359" h="278764">
                  <a:moveTo>
                    <a:pt x="0" y="46405"/>
                  </a:moveTo>
                  <a:lnTo>
                    <a:pt x="8380" y="28342"/>
                  </a:lnTo>
                  <a:lnTo>
                    <a:pt x="31226" y="13592"/>
                  </a:lnTo>
                  <a:lnTo>
                    <a:pt x="65097" y="3646"/>
                  </a:lnTo>
                  <a:lnTo>
                    <a:pt x="106552" y="0"/>
                  </a:lnTo>
                  <a:lnTo>
                    <a:pt x="147935" y="3646"/>
                  </a:lnTo>
                  <a:lnTo>
                    <a:pt x="181768" y="13592"/>
                  </a:lnTo>
                  <a:lnTo>
                    <a:pt x="204600" y="28342"/>
                  </a:lnTo>
                  <a:lnTo>
                    <a:pt x="212978" y="46405"/>
                  </a:lnTo>
                  <a:lnTo>
                    <a:pt x="212978" y="232016"/>
                  </a:lnTo>
                  <a:lnTo>
                    <a:pt x="204600" y="250079"/>
                  </a:lnTo>
                  <a:lnTo>
                    <a:pt x="181768" y="264829"/>
                  </a:lnTo>
                  <a:lnTo>
                    <a:pt x="147935" y="274775"/>
                  </a:lnTo>
                  <a:lnTo>
                    <a:pt x="106552" y="278422"/>
                  </a:lnTo>
                  <a:lnTo>
                    <a:pt x="65097" y="274775"/>
                  </a:lnTo>
                  <a:lnTo>
                    <a:pt x="31226" y="264829"/>
                  </a:lnTo>
                  <a:lnTo>
                    <a:pt x="8380" y="250079"/>
                  </a:lnTo>
                  <a:lnTo>
                    <a:pt x="0" y="232016"/>
                  </a:lnTo>
                  <a:lnTo>
                    <a:pt x="0" y="46405"/>
                  </a:lnTo>
                  <a:close/>
                </a:path>
              </a:pathLst>
            </a:custGeom>
            <a:ln w="12700">
              <a:solidFill>
                <a:srgbClr val="41709C"/>
              </a:solidFill>
            </a:ln>
          </p:spPr>
          <p:txBody>
            <a:bodyPr wrap="square" lIns="0" tIns="0" rIns="0" bIns="0" rtlCol="0"/>
            <a:lstStyle/>
            <a:p>
              <a:endParaRPr sz="1050"/>
            </a:p>
          </p:txBody>
        </p:sp>
        <p:sp>
          <p:nvSpPr>
            <p:cNvPr id="56" name="object 53">
              <a:extLst>
                <a:ext uri="{FF2B5EF4-FFF2-40B4-BE49-F238E27FC236}">
                  <a16:creationId xmlns:a16="http://schemas.microsoft.com/office/drawing/2014/main" id="{1DC84EDE-D747-3048-AD57-93A674E277CC}"/>
                </a:ext>
              </a:extLst>
            </p:cNvPr>
            <p:cNvSpPr/>
            <p:nvPr/>
          </p:nvSpPr>
          <p:spPr>
            <a:xfrm>
              <a:off x="8026907" y="5703277"/>
              <a:ext cx="213360" cy="278765"/>
            </a:xfrm>
            <a:custGeom>
              <a:avLst/>
              <a:gdLst/>
              <a:ahLst/>
              <a:cxnLst/>
              <a:rect l="l" t="t" r="r" b="b"/>
              <a:pathLst>
                <a:path w="213359" h="278764">
                  <a:moveTo>
                    <a:pt x="106425" y="0"/>
                  </a:moveTo>
                  <a:lnTo>
                    <a:pt x="64990" y="3646"/>
                  </a:lnTo>
                  <a:lnTo>
                    <a:pt x="31162" y="13592"/>
                  </a:lnTo>
                  <a:lnTo>
                    <a:pt x="8360" y="28342"/>
                  </a:lnTo>
                  <a:lnTo>
                    <a:pt x="0" y="46405"/>
                  </a:lnTo>
                  <a:lnTo>
                    <a:pt x="0" y="232016"/>
                  </a:lnTo>
                  <a:lnTo>
                    <a:pt x="8360" y="250079"/>
                  </a:lnTo>
                  <a:lnTo>
                    <a:pt x="31162" y="264829"/>
                  </a:lnTo>
                  <a:lnTo>
                    <a:pt x="64990" y="274775"/>
                  </a:lnTo>
                  <a:lnTo>
                    <a:pt x="106425" y="278422"/>
                  </a:lnTo>
                  <a:lnTo>
                    <a:pt x="147861" y="274775"/>
                  </a:lnTo>
                  <a:lnTo>
                    <a:pt x="181689" y="264829"/>
                  </a:lnTo>
                  <a:lnTo>
                    <a:pt x="204491" y="250079"/>
                  </a:lnTo>
                  <a:lnTo>
                    <a:pt x="212851" y="232016"/>
                  </a:lnTo>
                  <a:lnTo>
                    <a:pt x="212851" y="46405"/>
                  </a:lnTo>
                  <a:lnTo>
                    <a:pt x="204491" y="28342"/>
                  </a:lnTo>
                  <a:lnTo>
                    <a:pt x="181689" y="13592"/>
                  </a:lnTo>
                  <a:lnTo>
                    <a:pt x="147861" y="3646"/>
                  </a:lnTo>
                  <a:lnTo>
                    <a:pt x="106425" y="0"/>
                  </a:lnTo>
                  <a:close/>
                </a:path>
              </a:pathLst>
            </a:custGeom>
            <a:solidFill>
              <a:srgbClr val="00AFEF"/>
            </a:solidFill>
          </p:spPr>
          <p:txBody>
            <a:bodyPr wrap="square" lIns="0" tIns="0" rIns="0" bIns="0" rtlCol="0"/>
            <a:lstStyle/>
            <a:p>
              <a:endParaRPr sz="1050"/>
            </a:p>
          </p:txBody>
        </p:sp>
        <p:sp>
          <p:nvSpPr>
            <p:cNvPr id="57" name="object 54">
              <a:extLst>
                <a:ext uri="{FF2B5EF4-FFF2-40B4-BE49-F238E27FC236}">
                  <a16:creationId xmlns:a16="http://schemas.microsoft.com/office/drawing/2014/main" id="{0546A0F3-8425-C24A-94A0-9CC2C2B52053}"/>
                </a:ext>
              </a:extLst>
            </p:cNvPr>
            <p:cNvSpPr/>
            <p:nvPr/>
          </p:nvSpPr>
          <p:spPr>
            <a:xfrm>
              <a:off x="8026907" y="5749683"/>
              <a:ext cx="213360" cy="46990"/>
            </a:xfrm>
            <a:custGeom>
              <a:avLst/>
              <a:gdLst/>
              <a:ahLst/>
              <a:cxnLst/>
              <a:rect l="l" t="t" r="r" b="b"/>
              <a:pathLst>
                <a:path w="213359" h="46989">
                  <a:moveTo>
                    <a:pt x="212851" y="0"/>
                  </a:moveTo>
                  <a:lnTo>
                    <a:pt x="204491" y="18062"/>
                  </a:lnTo>
                  <a:lnTo>
                    <a:pt x="181689" y="32813"/>
                  </a:lnTo>
                  <a:lnTo>
                    <a:pt x="147861" y="42758"/>
                  </a:lnTo>
                  <a:lnTo>
                    <a:pt x="106425" y="46405"/>
                  </a:lnTo>
                  <a:lnTo>
                    <a:pt x="64990" y="42758"/>
                  </a:lnTo>
                  <a:lnTo>
                    <a:pt x="31162" y="32813"/>
                  </a:lnTo>
                  <a:lnTo>
                    <a:pt x="8360" y="18062"/>
                  </a:lnTo>
                  <a:lnTo>
                    <a:pt x="0" y="0"/>
                  </a:lnTo>
                </a:path>
              </a:pathLst>
            </a:custGeom>
            <a:ln w="12700">
              <a:solidFill>
                <a:srgbClr val="41709C"/>
              </a:solidFill>
            </a:ln>
          </p:spPr>
          <p:txBody>
            <a:bodyPr wrap="square" lIns="0" tIns="0" rIns="0" bIns="0" rtlCol="0"/>
            <a:lstStyle/>
            <a:p>
              <a:endParaRPr sz="1050"/>
            </a:p>
          </p:txBody>
        </p:sp>
        <p:sp>
          <p:nvSpPr>
            <p:cNvPr id="58" name="object 55">
              <a:extLst>
                <a:ext uri="{FF2B5EF4-FFF2-40B4-BE49-F238E27FC236}">
                  <a16:creationId xmlns:a16="http://schemas.microsoft.com/office/drawing/2014/main" id="{9B977675-D197-0B46-8825-2FC089BA9B89}"/>
                </a:ext>
              </a:extLst>
            </p:cNvPr>
            <p:cNvSpPr/>
            <p:nvPr/>
          </p:nvSpPr>
          <p:spPr>
            <a:xfrm>
              <a:off x="8026907" y="5703277"/>
              <a:ext cx="213360" cy="278765"/>
            </a:xfrm>
            <a:custGeom>
              <a:avLst/>
              <a:gdLst/>
              <a:ahLst/>
              <a:cxnLst/>
              <a:rect l="l" t="t" r="r" b="b"/>
              <a:pathLst>
                <a:path w="213359" h="278764">
                  <a:moveTo>
                    <a:pt x="0" y="46405"/>
                  </a:moveTo>
                  <a:lnTo>
                    <a:pt x="8360" y="28342"/>
                  </a:lnTo>
                  <a:lnTo>
                    <a:pt x="31162" y="13592"/>
                  </a:lnTo>
                  <a:lnTo>
                    <a:pt x="64990" y="3646"/>
                  </a:lnTo>
                  <a:lnTo>
                    <a:pt x="106425" y="0"/>
                  </a:lnTo>
                  <a:lnTo>
                    <a:pt x="147861" y="3646"/>
                  </a:lnTo>
                  <a:lnTo>
                    <a:pt x="181689" y="13592"/>
                  </a:lnTo>
                  <a:lnTo>
                    <a:pt x="204491" y="28342"/>
                  </a:lnTo>
                  <a:lnTo>
                    <a:pt x="212851" y="46405"/>
                  </a:lnTo>
                  <a:lnTo>
                    <a:pt x="212851" y="232016"/>
                  </a:lnTo>
                  <a:lnTo>
                    <a:pt x="204491" y="250079"/>
                  </a:lnTo>
                  <a:lnTo>
                    <a:pt x="181689" y="264829"/>
                  </a:lnTo>
                  <a:lnTo>
                    <a:pt x="147861" y="274775"/>
                  </a:lnTo>
                  <a:lnTo>
                    <a:pt x="106425" y="278422"/>
                  </a:lnTo>
                  <a:lnTo>
                    <a:pt x="64990" y="274775"/>
                  </a:lnTo>
                  <a:lnTo>
                    <a:pt x="31162" y="264829"/>
                  </a:lnTo>
                  <a:lnTo>
                    <a:pt x="8360" y="250079"/>
                  </a:lnTo>
                  <a:lnTo>
                    <a:pt x="0" y="232016"/>
                  </a:lnTo>
                  <a:lnTo>
                    <a:pt x="0" y="46405"/>
                  </a:lnTo>
                  <a:close/>
                </a:path>
              </a:pathLst>
            </a:custGeom>
            <a:ln w="12700">
              <a:solidFill>
                <a:srgbClr val="41709C"/>
              </a:solidFill>
            </a:ln>
          </p:spPr>
          <p:txBody>
            <a:bodyPr wrap="square" lIns="0" tIns="0" rIns="0" bIns="0" rtlCol="0"/>
            <a:lstStyle/>
            <a:p>
              <a:endParaRPr sz="1050"/>
            </a:p>
          </p:txBody>
        </p:sp>
        <p:sp>
          <p:nvSpPr>
            <p:cNvPr id="59" name="object 56">
              <a:extLst>
                <a:ext uri="{FF2B5EF4-FFF2-40B4-BE49-F238E27FC236}">
                  <a16:creationId xmlns:a16="http://schemas.microsoft.com/office/drawing/2014/main" id="{666FC1C5-9D9D-A546-9428-917EBBB1E210}"/>
                </a:ext>
              </a:extLst>
            </p:cNvPr>
            <p:cNvSpPr/>
            <p:nvPr/>
          </p:nvSpPr>
          <p:spPr>
            <a:xfrm>
              <a:off x="5562600" y="3401440"/>
              <a:ext cx="990600" cy="578485"/>
            </a:xfrm>
            <a:custGeom>
              <a:avLst/>
              <a:gdLst/>
              <a:ahLst/>
              <a:cxnLst/>
              <a:rect l="l" t="t" r="r" b="b"/>
              <a:pathLst>
                <a:path w="990600" h="578485">
                  <a:moveTo>
                    <a:pt x="18034" y="144653"/>
                  </a:moveTo>
                  <a:lnTo>
                    <a:pt x="0" y="144653"/>
                  </a:lnTo>
                  <a:lnTo>
                    <a:pt x="0" y="433705"/>
                  </a:lnTo>
                  <a:lnTo>
                    <a:pt x="18034" y="433705"/>
                  </a:lnTo>
                  <a:lnTo>
                    <a:pt x="18034" y="144653"/>
                  </a:lnTo>
                  <a:close/>
                </a:path>
                <a:path w="990600" h="578485">
                  <a:moveTo>
                    <a:pt x="72262" y="144653"/>
                  </a:moveTo>
                  <a:lnTo>
                    <a:pt x="36195" y="144653"/>
                  </a:lnTo>
                  <a:lnTo>
                    <a:pt x="36195" y="433705"/>
                  </a:lnTo>
                  <a:lnTo>
                    <a:pt x="72262" y="433705"/>
                  </a:lnTo>
                  <a:lnTo>
                    <a:pt x="72262" y="144653"/>
                  </a:lnTo>
                  <a:close/>
                </a:path>
                <a:path w="990600" h="578485">
                  <a:moveTo>
                    <a:pt x="701421" y="0"/>
                  </a:moveTo>
                  <a:lnTo>
                    <a:pt x="701421" y="144653"/>
                  </a:lnTo>
                  <a:lnTo>
                    <a:pt x="90424" y="144653"/>
                  </a:lnTo>
                  <a:lnTo>
                    <a:pt x="90424" y="433705"/>
                  </a:lnTo>
                  <a:lnTo>
                    <a:pt x="701421" y="433705"/>
                  </a:lnTo>
                  <a:lnTo>
                    <a:pt x="701421" y="578358"/>
                  </a:lnTo>
                  <a:lnTo>
                    <a:pt x="990600" y="289179"/>
                  </a:lnTo>
                  <a:lnTo>
                    <a:pt x="701421" y="0"/>
                  </a:lnTo>
                  <a:close/>
                </a:path>
              </a:pathLst>
            </a:custGeom>
            <a:solidFill>
              <a:srgbClr val="BEBEBE"/>
            </a:solidFill>
          </p:spPr>
          <p:txBody>
            <a:bodyPr wrap="square" lIns="0" tIns="0" rIns="0" bIns="0" rtlCol="0"/>
            <a:lstStyle/>
            <a:p>
              <a:endParaRPr sz="1050"/>
            </a:p>
          </p:txBody>
        </p:sp>
        <p:sp>
          <p:nvSpPr>
            <p:cNvPr id="60" name="object 57">
              <a:extLst>
                <a:ext uri="{FF2B5EF4-FFF2-40B4-BE49-F238E27FC236}">
                  <a16:creationId xmlns:a16="http://schemas.microsoft.com/office/drawing/2014/main" id="{E42FD7DF-EB8B-4247-84E7-7AEE9B75B279}"/>
                </a:ext>
              </a:extLst>
            </p:cNvPr>
            <p:cNvSpPr/>
            <p:nvPr/>
          </p:nvSpPr>
          <p:spPr>
            <a:xfrm>
              <a:off x="5571616" y="3539744"/>
              <a:ext cx="0" cy="302260"/>
            </a:xfrm>
            <a:custGeom>
              <a:avLst/>
              <a:gdLst/>
              <a:ahLst/>
              <a:cxnLst/>
              <a:rect l="l" t="t" r="r" b="b"/>
              <a:pathLst>
                <a:path h="302260">
                  <a:moveTo>
                    <a:pt x="0" y="0"/>
                  </a:moveTo>
                  <a:lnTo>
                    <a:pt x="0" y="301751"/>
                  </a:lnTo>
                </a:path>
              </a:pathLst>
            </a:custGeom>
            <a:ln w="30734">
              <a:solidFill>
                <a:srgbClr val="41709C"/>
              </a:solidFill>
            </a:ln>
          </p:spPr>
          <p:txBody>
            <a:bodyPr wrap="square" lIns="0" tIns="0" rIns="0" bIns="0" rtlCol="0"/>
            <a:lstStyle/>
            <a:p>
              <a:endParaRPr sz="1050"/>
            </a:p>
          </p:txBody>
        </p:sp>
        <p:sp>
          <p:nvSpPr>
            <p:cNvPr id="61" name="object 58">
              <a:extLst>
                <a:ext uri="{FF2B5EF4-FFF2-40B4-BE49-F238E27FC236}">
                  <a16:creationId xmlns:a16="http://schemas.microsoft.com/office/drawing/2014/main" id="{415D2D3B-7B5E-A747-92D5-8994037B4A12}"/>
                </a:ext>
              </a:extLst>
            </p:cNvPr>
            <p:cNvSpPr/>
            <p:nvPr/>
          </p:nvSpPr>
          <p:spPr>
            <a:xfrm>
              <a:off x="5598795" y="3546094"/>
              <a:ext cx="36195" cy="289560"/>
            </a:xfrm>
            <a:custGeom>
              <a:avLst/>
              <a:gdLst/>
              <a:ahLst/>
              <a:cxnLst/>
              <a:rect l="l" t="t" r="r" b="b"/>
              <a:pathLst>
                <a:path w="36195" h="289560">
                  <a:moveTo>
                    <a:pt x="0" y="0"/>
                  </a:moveTo>
                  <a:lnTo>
                    <a:pt x="36067" y="0"/>
                  </a:lnTo>
                  <a:lnTo>
                    <a:pt x="36067" y="289051"/>
                  </a:lnTo>
                  <a:lnTo>
                    <a:pt x="0" y="289051"/>
                  </a:lnTo>
                  <a:lnTo>
                    <a:pt x="0" y="0"/>
                  </a:lnTo>
                  <a:close/>
                </a:path>
              </a:pathLst>
            </a:custGeom>
            <a:ln w="12699">
              <a:solidFill>
                <a:srgbClr val="41709C"/>
              </a:solidFill>
            </a:ln>
          </p:spPr>
          <p:txBody>
            <a:bodyPr wrap="square" lIns="0" tIns="0" rIns="0" bIns="0" rtlCol="0"/>
            <a:lstStyle/>
            <a:p>
              <a:endParaRPr sz="1050"/>
            </a:p>
          </p:txBody>
        </p:sp>
        <p:sp>
          <p:nvSpPr>
            <p:cNvPr id="62" name="object 59">
              <a:extLst>
                <a:ext uri="{FF2B5EF4-FFF2-40B4-BE49-F238E27FC236}">
                  <a16:creationId xmlns:a16="http://schemas.microsoft.com/office/drawing/2014/main" id="{6D55F22E-E191-C24E-9E75-A87F87FEE68D}"/>
                </a:ext>
              </a:extLst>
            </p:cNvPr>
            <p:cNvSpPr/>
            <p:nvPr/>
          </p:nvSpPr>
          <p:spPr>
            <a:xfrm>
              <a:off x="5653023" y="3401440"/>
              <a:ext cx="900430" cy="578485"/>
            </a:xfrm>
            <a:custGeom>
              <a:avLst/>
              <a:gdLst/>
              <a:ahLst/>
              <a:cxnLst/>
              <a:rect l="l" t="t" r="r" b="b"/>
              <a:pathLst>
                <a:path w="900429" h="578485">
                  <a:moveTo>
                    <a:pt x="0" y="144653"/>
                  </a:moveTo>
                  <a:lnTo>
                    <a:pt x="610997" y="144653"/>
                  </a:lnTo>
                  <a:lnTo>
                    <a:pt x="610997" y="0"/>
                  </a:lnTo>
                  <a:lnTo>
                    <a:pt x="900176" y="289179"/>
                  </a:lnTo>
                  <a:lnTo>
                    <a:pt x="610997" y="578358"/>
                  </a:lnTo>
                  <a:lnTo>
                    <a:pt x="610997" y="433705"/>
                  </a:lnTo>
                  <a:lnTo>
                    <a:pt x="0" y="433705"/>
                  </a:lnTo>
                  <a:lnTo>
                    <a:pt x="0" y="144653"/>
                  </a:lnTo>
                  <a:close/>
                </a:path>
              </a:pathLst>
            </a:custGeom>
            <a:ln w="12700">
              <a:solidFill>
                <a:srgbClr val="41709C"/>
              </a:solidFill>
            </a:ln>
          </p:spPr>
          <p:txBody>
            <a:bodyPr wrap="square" lIns="0" tIns="0" rIns="0" bIns="0" rtlCol="0"/>
            <a:lstStyle/>
            <a:p>
              <a:endParaRPr sz="1050"/>
            </a:p>
          </p:txBody>
        </p:sp>
        <p:sp>
          <p:nvSpPr>
            <p:cNvPr id="63" name="object 60">
              <a:extLst>
                <a:ext uri="{FF2B5EF4-FFF2-40B4-BE49-F238E27FC236}">
                  <a16:creationId xmlns:a16="http://schemas.microsoft.com/office/drawing/2014/main" id="{23CA6216-CE63-BF47-B754-B741DEFEE594}"/>
                </a:ext>
              </a:extLst>
            </p:cNvPr>
            <p:cNvSpPr txBox="1"/>
            <p:nvPr/>
          </p:nvSpPr>
          <p:spPr>
            <a:xfrm>
              <a:off x="9932922" y="5133847"/>
              <a:ext cx="2666244" cy="1480666"/>
            </a:xfrm>
            <a:prstGeom prst="rect">
              <a:avLst/>
            </a:prstGeom>
          </p:spPr>
          <p:txBody>
            <a:bodyPr vert="horz" wrap="square" lIns="0" tIns="9525" rIns="0" bIns="0" rtlCol="0">
              <a:spAutoFit/>
            </a:bodyPr>
            <a:lstStyle/>
            <a:p>
              <a:pPr marL="9049" marR="3810" indent="476" algn="ctr">
                <a:spcBef>
                  <a:spcPts val="75"/>
                </a:spcBef>
              </a:pPr>
              <a:r>
                <a:rPr sz="1350" spc="-75" dirty="0">
                  <a:solidFill>
                    <a:srgbClr val="243131"/>
                  </a:solidFill>
                </a:rPr>
                <a:t>Running </a:t>
              </a:r>
              <a:r>
                <a:rPr sz="1350" spc="-45" dirty="0">
                  <a:solidFill>
                    <a:srgbClr val="243131"/>
                  </a:solidFill>
                </a:rPr>
                <a:t>on </a:t>
              </a:r>
              <a:r>
                <a:rPr sz="1350" spc="-79" dirty="0">
                  <a:solidFill>
                    <a:srgbClr val="243131"/>
                  </a:solidFill>
                </a:rPr>
                <a:t>any  </a:t>
              </a:r>
              <a:r>
                <a:rPr sz="1350" spc="-60" dirty="0">
                  <a:solidFill>
                    <a:srgbClr val="243131"/>
                  </a:solidFill>
                </a:rPr>
                <a:t>available </a:t>
              </a:r>
              <a:r>
                <a:rPr sz="1350" spc="-53" dirty="0">
                  <a:solidFill>
                    <a:srgbClr val="243131"/>
                  </a:solidFill>
                </a:rPr>
                <a:t>set </a:t>
              </a:r>
              <a:r>
                <a:rPr sz="1350" spc="-8" dirty="0">
                  <a:solidFill>
                    <a:srgbClr val="243131"/>
                  </a:solidFill>
                </a:rPr>
                <a:t>of  </a:t>
              </a:r>
              <a:r>
                <a:rPr sz="1350" spc="-71" dirty="0">
                  <a:solidFill>
                    <a:srgbClr val="243131"/>
                  </a:solidFill>
                </a:rPr>
                <a:t>physical</a:t>
              </a:r>
              <a:r>
                <a:rPr sz="1350" spc="-109" dirty="0">
                  <a:solidFill>
                    <a:srgbClr val="243131"/>
                  </a:solidFill>
                </a:rPr>
                <a:t> </a:t>
              </a:r>
              <a:r>
                <a:rPr sz="1350" spc="-75" dirty="0">
                  <a:solidFill>
                    <a:srgbClr val="243131"/>
                  </a:solidFill>
                </a:rPr>
                <a:t>resources  </a:t>
              </a:r>
              <a:r>
                <a:rPr sz="1350" spc="-19" dirty="0">
                  <a:solidFill>
                    <a:srgbClr val="243131"/>
                  </a:solidFill>
                </a:rPr>
                <a:t>(public/private/  </a:t>
              </a:r>
              <a:r>
                <a:rPr sz="1350" spc="-38" dirty="0">
                  <a:solidFill>
                    <a:srgbClr val="243131"/>
                  </a:solidFill>
                </a:rPr>
                <a:t>virtualized)</a:t>
              </a:r>
              <a:endParaRPr sz="1350" dirty="0"/>
            </a:p>
          </p:txBody>
        </p:sp>
        <p:sp>
          <p:nvSpPr>
            <p:cNvPr id="64" name="object 61">
              <a:extLst>
                <a:ext uri="{FF2B5EF4-FFF2-40B4-BE49-F238E27FC236}">
                  <a16:creationId xmlns:a16="http://schemas.microsoft.com/office/drawing/2014/main" id="{8625202E-ED90-6C42-A86D-92C85852BD36}"/>
                </a:ext>
              </a:extLst>
            </p:cNvPr>
            <p:cNvSpPr txBox="1"/>
            <p:nvPr/>
          </p:nvSpPr>
          <p:spPr>
            <a:xfrm>
              <a:off x="9878313" y="3076195"/>
              <a:ext cx="2478912" cy="1114735"/>
            </a:xfrm>
            <a:prstGeom prst="rect">
              <a:avLst/>
            </a:prstGeom>
          </p:spPr>
          <p:txBody>
            <a:bodyPr vert="horz" wrap="square" lIns="0" tIns="9525" rIns="0" bIns="0" rtlCol="0">
              <a:spAutoFit/>
            </a:bodyPr>
            <a:lstStyle/>
            <a:p>
              <a:pPr marL="9525" marR="3810" indent="1429" algn="ctr">
                <a:spcBef>
                  <a:spcPts val="75"/>
                </a:spcBef>
              </a:pPr>
              <a:r>
                <a:rPr sz="1350" spc="-79" dirty="0">
                  <a:solidFill>
                    <a:srgbClr val="243131"/>
                  </a:solidFill>
                </a:rPr>
                <a:t>Assembled </a:t>
              </a:r>
              <a:r>
                <a:rPr sz="1350" spc="-60" dirty="0">
                  <a:solidFill>
                    <a:srgbClr val="243131"/>
                  </a:solidFill>
                </a:rPr>
                <a:t>by  developers</a:t>
              </a:r>
              <a:r>
                <a:rPr sz="1350" spc="-127" dirty="0">
                  <a:solidFill>
                    <a:srgbClr val="243131"/>
                  </a:solidFill>
                </a:rPr>
                <a:t> </a:t>
              </a:r>
              <a:r>
                <a:rPr sz="1350" spc="-71" dirty="0">
                  <a:solidFill>
                    <a:srgbClr val="243131"/>
                  </a:solidFill>
                </a:rPr>
                <a:t>using  </a:t>
              </a:r>
              <a:r>
                <a:rPr sz="1350" spc="-53" dirty="0">
                  <a:solidFill>
                    <a:srgbClr val="243131"/>
                  </a:solidFill>
                </a:rPr>
                <a:t>best </a:t>
              </a:r>
              <a:r>
                <a:rPr sz="1350" spc="-60" dirty="0">
                  <a:solidFill>
                    <a:srgbClr val="243131"/>
                  </a:solidFill>
                </a:rPr>
                <a:t>available  </a:t>
              </a:r>
              <a:r>
                <a:rPr sz="1350" spc="-75" dirty="0">
                  <a:solidFill>
                    <a:srgbClr val="243131"/>
                  </a:solidFill>
                </a:rPr>
                <a:t>services</a:t>
              </a:r>
              <a:endParaRPr sz="1350" dirty="0"/>
            </a:p>
          </p:txBody>
        </p:sp>
        <p:sp>
          <p:nvSpPr>
            <p:cNvPr id="65" name="object 62">
              <a:extLst>
                <a:ext uri="{FF2B5EF4-FFF2-40B4-BE49-F238E27FC236}">
                  <a16:creationId xmlns:a16="http://schemas.microsoft.com/office/drawing/2014/main" id="{CB86B8A3-D9D6-2342-A078-70CC018DC66A}"/>
                </a:ext>
              </a:extLst>
            </p:cNvPr>
            <p:cNvSpPr txBox="1"/>
            <p:nvPr/>
          </p:nvSpPr>
          <p:spPr>
            <a:xfrm>
              <a:off x="10023094" y="1561338"/>
              <a:ext cx="2062620" cy="748803"/>
            </a:xfrm>
            <a:prstGeom prst="rect">
              <a:avLst/>
            </a:prstGeom>
          </p:spPr>
          <p:txBody>
            <a:bodyPr vert="horz" wrap="square" lIns="0" tIns="9525" rIns="0" bIns="0" rtlCol="0">
              <a:spAutoFit/>
            </a:bodyPr>
            <a:lstStyle/>
            <a:p>
              <a:pPr marL="9525" marR="3810" indent="72866" algn="ctr">
                <a:spcBef>
                  <a:spcPts val="75"/>
                </a:spcBef>
              </a:pPr>
              <a:r>
                <a:rPr sz="1350" spc="-64" dirty="0">
                  <a:solidFill>
                    <a:srgbClr val="243131"/>
                  </a:solidFill>
                </a:rPr>
                <a:t>Thin app </a:t>
              </a:r>
              <a:r>
                <a:rPr sz="1350" spc="-45" dirty="0">
                  <a:solidFill>
                    <a:srgbClr val="243131"/>
                  </a:solidFill>
                </a:rPr>
                <a:t>on  </a:t>
              </a:r>
              <a:r>
                <a:rPr sz="1350" spc="-34" dirty="0">
                  <a:solidFill>
                    <a:srgbClr val="243131"/>
                  </a:solidFill>
                </a:rPr>
                <a:t>mobile,</a:t>
              </a:r>
              <a:r>
                <a:rPr sz="1350" spc="-113" dirty="0">
                  <a:solidFill>
                    <a:srgbClr val="243131"/>
                  </a:solidFill>
                </a:rPr>
                <a:t> </a:t>
              </a:r>
              <a:r>
                <a:rPr sz="1350" spc="-19" dirty="0">
                  <a:solidFill>
                    <a:srgbClr val="243131"/>
                  </a:solidFill>
                </a:rPr>
                <a:t>tablet</a:t>
              </a:r>
              <a:endParaRPr sz="1350" dirty="0"/>
            </a:p>
          </p:txBody>
        </p:sp>
        <p:sp>
          <p:nvSpPr>
            <p:cNvPr id="66" name="object 63">
              <a:extLst>
                <a:ext uri="{FF2B5EF4-FFF2-40B4-BE49-F238E27FC236}">
                  <a16:creationId xmlns:a16="http://schemas.microsoft.com/office/drawing/2014/main" id="{294C5A42-DB5F-1D49-A140-3A574A72579A}"/>
                </a:ext>
              </a:extLst>
            </p:cNvPr>
            <p:cNvSpPr txBox="1"/>
            <p:nvPr/>
          </p:nvSpPr>
          <p:spPr>
            <a:xfrm>
              <a:off x="734059" y="1723136"/>
              <a:ext cx="1983428" cy="1114735"/>
            </a:xfrm>
            <a:prstGeom prst="rect">
              <a:avLst/>
            </a:prstGeom>
          </p:spPr>
          <p:txBody>
            <a:bodyPr vert="horz" wrap="square" lIns="0" tIns="9525" rIns="0" bIns="0" rtlCol="0">
              <a:spAutoFit/>
            </a:bodyPr>
            <a:lstStyle/>
            <a:p>
              <a:pPr marL="328136" marR="3810" indent="-319088">
                <a:spcBef>
                  <a:spcPts val="75"/>
                </a:spcBef>
              </a:pPr>
              <a:r>
                <a:rPr sz="1350" spc="-71" dirty="0">
                  <a:solidFill>
                    <a:srgbClr val="243131"/>
                  </a:solidFill>
                </a:rPr>
                <a:t>Thick, </a:t>
              </a:r>
              <a:r>
                <a:rPr sz="1350" spc="-41" dirty="0">
                  <a:solidFill>
                    <a:srgbClr val="243131"/>
                  </a:solidFill>
                </a:rPr>
                <a:t>client-server</a:t>
              </a:r>
              <a:r>
                <a:rPr lang="en-IN" sz="1050" spc="-116" dirty="0">
                  <a:solidFill>
                    <a:srgbClr val="243131"/>
                  </a:solidFill>
                </a:rPr>
                <a:t> </a:t>
              </a:r>
              <a:r>
                <a:rPr sz="1350" spc="-64" dirty="0">
                  <a:solidFill>
                    <a:srgbClr val="243131"/>
                  </a:solidFill>
                </a:rPr>
                <a:t>app  </a:t>
              </a:r>
              <a:r>
                <a:rPr sz="1350" spc="-45" dirty="0">
                  <a:solidFill>
                    <a:srgbClr val="243131"/>
                  </a:solidFill>
                </a:rPr>
                <a:t>on </a:t>
              </a:r>
              <a:r>
                <a:rPr sz="1350" spc="-26" dirty="0">
                  <a:solidFill>
                    <a:srgbClr val="243131"/>
                  </a:solidFill>
                </a:rPr>
                <a:t>thick</a:t>
              </a:r>
              <a:r>
                <a:rPr sz="1350" spc="-101" dirty="0">
                  <a:solidFill>
                    <a:srgbClr val="243131"/>
                  </a:solidFill>
                </a:rPr>
                <a:t> </a:t>
              </a:r>
              <a:r>
                <a:rPr sz="1350" spc="-26" dirty="0">
                  <a:solidFill>
                    <a:srgbClr val="243131"/>
                  </a:solidFill>
                </a:rPr>
                <a:t>client</a:t>
              </a:r>
              <a:endParaRPr sz="1350" dirty="0"/>
            </a:p>
          </p:txBody>
        </p:sp>
        <p:sp>
          <p:nvSpPr>
            <p:cNvPr id="67" name="object 64">
              <a:extLst>
                <a:ext uri="{FF2B5EF4-FFF2-40B4-BE49-F238E27FC236}">
                  <a16:creationId xmlns:a16="http://schemas.microsoft.com/office/drawing/2014/main" id="{E3735D9B-BFD2-194A-8D45-D1CFA04322F9}"/>
                </a:ext>
              </a:extLst>
            </p:cNvPr>
            <p:cNvSpPr txBox="1"/>
            <p:nvPr/>
          </p:nvSpPr>
          <p:spPr>
            <a:xfrm>
              <a:off x="826718" y="3123691"/>
              <a:ext cx="1995219" cy="1480666"/>
            </a:xfrm>
            <a:prstGeom prst="rect">
              <a:avLst/>
            </a:prstGeom>
          </p:spPr>
          <p:txBody>
            <a:bodyPr vert="horz" wrap="square" lIns="0" tIns="9525" rIns="0" bIns="0" rtlCol="0">
              <a:spAutoFit/>
            </a:bodyPr>
            <a:lstStyle/>
            <a:p>
              <a:pPr algn="ctr">
                <a:spcBef>
                  <a:spcPts val="75"/>
                </a:spcBef>
              </a:pPr>
              <a:r>
                <a:rPr sz="1350" spc="-41" dirty="0">
                  <a:solidFill>
                    <a:srgbClr val="243131"/>
                  </a:solidFill>
                </a:rPr>
                <a:t>Well-defined</a:t>
              </a:r>
              <a:r>
                <a:rPr sz="1350" spc="-120" dirty="0">
                  <a:solidFill>
                    <a:srgbClr val="243131"/>
                  </a:solidFill>
                </a:rPr>
                <a:t> </a:t>
              </a:r>
              <a:r>
                <a:rPr sz="1350" spc="-68" dirty="0">
                  <a:solidFill>
                    <a:srgbClr val="243131"/>
                  </a:solidFill>
                </a:rPr>
                <a:t>stack:</a:t>
              </a:r>
              <a:endParaRPr sz="1350" dirty="0"/>
            </a:p>
            <a:p>
              <a:pPr marL="331469" indent="-91440" algn="ctr">
                <a:buChar char="-"/>
                <a:tabLst>
                  <a:tab pos="331946" algn="l"/>
                </a:tabLst>
              </a:pPr>
              <a:r>
                <a:rPr sz="1350" spc="-101" dirty="0">
                  <a:solidFill>
                    <a:srgbClr val="243131"/>
                  </a:solidFill>
                </a:rPr>
                <a:t>O/S</a:t>
              </a:r>
              <a:endParaRPr sz="1350" dirty="0"/>
            </a:p>
            <a:p>
              <a:pPr marL="331469" indent="-91440" algn="ctr">
                <a:buChar char="-"/>
                <a:tabLst>
                  <a:tab pos="331946" algn="l"/>
                </a:tabLst>
              </a:pPr>
              <a:r>
                <a:rPr sz="1350" spc="-56" dirty="0">
                  <a:solidFill>
                    <a:srgbClr val="243131"/>
                  </a:solidFill>
                </a:rPr>
                <a:t>Runtime</a:t>
              </a:r>
              <a:endParaRPr sz="1350" dirty="0"/>
            </a:p>
            <a:p>
              <a:pPr marL="331469" indent="-91440" algn="ctr">
                <a:buChar char="-"/>
                <a:tabLst>
                  <a:tab pos="331946" algn="l"/>
                </a:tabLst>
              </a:pPr>
              <a:r>
                <a:rPr sz="1350" spc="-38" dirty="0">
                  <a:solidFill>
                    <a:srgbClr val="243131"/>
                  </a:solidFill>
                </a:rPr>
                <a:t>Middleware</a:t>
              </a:r>
              <a:endParaRPr sz="1350" dirty="0"/>
            </a:p>
          </p:txBody>
        </p:sp>
        <p:sp>
          <p:nvSpPr>
            <p:cNvPr id="68" name="object 65">
              <a:extLst>
                <a:ext uri="{FF2B5EF4-FFF2-40B4-BE49-F238E27FC236}">
                  <a16:creationId xmlns:a16="http://schemas.microsoft.com/office/drawing/2014/main" id="{9B01CCC2-250C-D848-8F7C-27AA3517FDC9}"/>
                </a:ext>
              </a:extLst>
            </p:cNvPr>
            <p:cNvSpPr txBox="1"/>
            <p:nvPr/>
          </p:nvSpPr>
          <p:spPr>
            <a:xfrm>
              <a:off x="1023319" y="5429200"/>
              <a:ext cx="1815290" cy="1114735"/>
            </a:xfrm>
            <a:prstGeom prst="rect">
              <a:avLst/>
            </a:prstGeom>
          </p:spPr>
          <p:txBody>
            <a:bodyPr vert="horz" wrap="square" lIns="0" tIns="9525" rIns="0" bIns="0" rtlCol="0">
              <a:spAutoFit/>
            </a:bodyPr>
            <a:lstStyle/>
            <a:p>
              <a:pPr marL="9049" marR="3810" indent="2381" algn="ctr">
                <a:spcBef>
                  <a:spcPts val="75"/>
                </a:spcBef>
              </a:pPr>
              <a:r>
                <a:rPr sz="1350" spc="-15" dirty="0">
                  <a:solidFill>
                    <a:srgbClr val="243131"/>
                  </a:solidFill>
                </a:rPr>
                <a:t>Monolithic  </a:t>
              </a:r>
              <a:r>
                <a:rPr sz="1350" spc="-90" dirty="0">
                  <a:solidFill>
                    <a:srgbClr val="243131"/>
                  </a:solidFill>
                </a:rPr>
                <a:t>Physical  </a:t>
              </a:r>
              <a:r>
                <a:rPr sz="1350" spc="-26" dirty="0">
                  <a:solidFill>
                    <a:srgbClr val="243131"/>
                  </a:solidFill>
                </a:rPr>
                <a:t>I</a:t>
              </a:r>
              <a:r>
                <a:rPr sz="1350" spc="-60" dirty="0">
                  <a:solidFill>
                    <a:srgbClr val="243131"/>
                  </a:solidFill>
                </a:rPr>
                <a:t>n</a:t>
              </a:r>
              <a:r>
                <a:rPr sz="1350" spc="23" dirty="0">
                  <a:solidFill>
                    <a:srgbClr val="243131"/>
                  </a:solidFill>
                </a:rPr>
                <a:t>f</a:t>
              </a:r>
              <a:r>
                <a:rPr sz="1350" dirty="0">
                  <a:solidFill>
                    <a:srgbClr val="243131"/>
                  </a:solidFill>
                </a:rPr>
                <a:t>r</a:t>
              </a:r>
              <a:r>
                <a:rPr sz="1350" spc="-135" dirty="0">
                  <a:solidFill>
                    <a:srgbClr val="243131"/>
                  </a:solidFill>
                </a:rPr>
                <a:t>as</a:t>
              </a:r>
              <a:r>
                <a:rPr sz="1350" spc="41" dirty="0">
                  <a:solidFill>
                    <a:srgbClr val="243131"/>
                  </a:solidFill>
                </a:rPr>
                <a:t>t</a:t>
              </a:r>
              <a:r>
                <a:rPr sz="1350" spc="45" dirty="0">
                  <a:solidFill>
                    <a:srgbClr val="243131"/>
                  </a:solidFill>
                </a:rPr>
                <a:t>r</a:t>
              </a:r>
              <a:r>
                <a:rPr sz="1350" spc="-34" dirty="0">
                  <a:solidFill>
                    <a:srgbClr val="243131"/>
                  </a:solidFill>
                </a:rPr>
                <a:t>uc</a:t>
              </a:r>
              <a:r>
                <a:rPr sz="1350" spc="-23" dirty="0">
                  <a:solidFill>
                    <a:srgbClr val="243131"/>
                  </a:solidFill>
                </a:rPr>
                <a:t>t</a:t>
              </a:r>
              <a:r>
                <a:rPr sz="1350" spc="-19" dirty="0">
                  <a:solidFill>
                    <a:srgbClr val="243131"/>
                  </a:solidFill>
                </a:rPr>
                <a:t>u</a:t>
              </a:r>
              <a:r>
                <a:rPr sz="1350" spc="-34" dirty="0">
                  <a:solidFill>
                    <a:srgbClr val="243131"/>
                  </a:solidFill>
                </a:rPr>
                <a:t>r</a:t>
              </a:r>
              <a:r>
                <a:rPr sz="1350" spc="-83" dirty="0">
                  <a:solidFill>
                    <a:srgbClr val="243131"/>
                  </a:solidFill>
                </a:rPr>
                <a:t>e</a:t>
              </a:r>
              <a:endParaRPr sz="1350" dirty="0"/>
            </a:p>
          </p:txBody>
        </p:sp>
      </p:grpSp>
    </p:spTree>
    <p:extLst>
      <p:ext uri="{BB962C8B-B14F-4D97-AF65-F5344CB8AC3E}">
        <p14:creationId xmlns:p14="http://schemas.microsoft.com/office/powerpoint/2010/main" val="1003372747"/>
      </p:ext>
    </p:extLst>
  </p:cSld>
  <p:clrMapOvr>
    <a:masterClrMapping/>
  </p:clrMapOvr>
  <mc:AlternateContent xmlns:mc="http://schemas.openxmlformats.org/markup-compatibility/2006" xmlns:p14="http://schemas.microsoft.com/office/powerpoint/2010/main">
    <mc:Choice Requires="p14">
      <p:transition spd="slow" p14:dur="2000" advTm="403"/>
    </mc:Choice>
    <mc:Fallback xmlns="">
      <p:transition spd="slow" advTm="403"/>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209A59-04BA-EA42-A242-D96D0D35E51E}"/>
              </a:ext>
            </a:extLst>
          </p:cNvPr>
          <p:cNvSpPr>
            <a:spLocks noGrp="1"/>
          </p:cNvSpPr>
          <p:nvPr>
            <p:ph type="title"/>
          </p:nvPr>
        </p:nvSpPr>
        <p:spPr/>
        <p:txBody>
          <a:bodyPr/>
          <a:lstStyle/>
          <a:p>
            <a:r>
              <a:rPr lang="en-IN" spc="-5" dirty="0"/>
              <a:t>Challen</a:t>
            </a:r>
            <a:r>
              <a:rPr lang="en-IN" spc="-20" dirty="0"/>
              <a:t>g</a:t>
            </a:r>
            <a:r>
              <a:rPr lang="en-IN" spc="-5" dirty="0"/>
              <a:t>es</a:t>
            </a:r>
            <a:endParaRPr lang="en-US" dirty="0"/>
          </a:p>
        </p:txBody>
      </p:sp>
      <p:pic>
        <p:nvPicPr>
          <p:cNvPr id="156" name="Picture 155">
            <a:extLst>
              <a:ext uri="{FF2B5EF4-FFF2-40B4-BE49-F238E27FC236}">
                <a16:creationId xmlns:a16="http://schemas.microsoft.com/office/drawing/2014/main" id="{C923710F-29A6-EF45-9E40-34BD62DAAE5C}"/>
              </a:ext>
            </a:extLst>
          </p:cNvPr>
          <p:cNvPicPr>
            <a:picLocks noChangeAspect="1"/>
          </p:cNvPicPr>
          <p:nvPr/>
        </p:nvPicPr>
        <p:blipFill>
          <a:blip r:embed="rId2"/>
          <a:stretch>
            <a:fillRect/>
          </a:stretch>
        </p:blipFill>
        <p:spPr>
          <a:xfrm>
            <a:off x="385762" y="1330012"/>
            <a:ext cx="7843837" cy="3542083"/>
          </a:xfrm>
          <a:prstGeom prst="rect">
            <a:avLst/>
          </a:prstGeom>
        </p:spPr>
      </p:pic>
    </p:spTree>
    <p:extLst>
      <p:ext uri="{BB962C8B-B14F-4D97-AF65-F5344CB8AC3E}">
        <p14:creationId xmlns:p14="http://schemas.microsoft.com/office/powerpoint/2010/main" val="34702236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04DFC5-7B35-2441-B986-F320A68E4BF1}"/>
              </a:ext>
            </a:extLst>
          </p:cNvPr>
          <p:cNvSpPr>
            <a:spLocks noGrp="1"/>
          </p:cNvSpPr>
          <p:nvPr>
            <p:ph type="title"/>
          </p:nvPr>
        </p:nvSpPr>
        <p:spPr/>
        <p:txBody>
          <a:bodyPr/>
          <a:lstStyle/>
          <a:p>
            <a:r>
              <a:rPr lang="en-US" dirty="0"/>
              <a:t>Moore’s law</a:t>
            </a:r>
          </a:p>
        </p:txBody>
      </p:sp>
      <p:sp>
        <p:nvSpPr>
          <p:cNvPr id="3" name="Text Placeholder 2"/>
          <p:cNvSpPr>
            <a:spLocks noGrp="1"/>
          </p:cNvSpPr>
          <p:nvPr>
            <p:ph type="body" idx="1"/>
          </p:nvPr>
        </p:nvSpPr>
        <p:spPr/>
        <p:txBody>
          <a:bodyPr>
            <a:noAutofit/>
          </a:bodyPr>
          <a:lstStyle/>
          <a:p>
            <a:pPr marL="0" indent="0">
              <a:buNone/>
            </a:pPr>
            <a:r>
              <a:rPr lang="de-CH" sz="3600" dirty="0">
                <a:solidFill>
                  <a:schemeClr val="bg1"/>
                </a:solidFill>
              </a:rPr>
              <a:t>     </a:t>
            </a:r>
            <a:r>
              <a:rPr lang="de-CH" sz="3400" dirty="0">
                <a:solidFill>
                  <a:schemeClr val="bg1"/>
                </a:solidFill>
              </a:rPr>
              <a:t>What</a:t>
            </a:r>
            <a:r>
              <a:rPr lang="de-CH" sz="3600" dirty="0">
                <a:solidFill>
                  <a:schemeClr val="bg1"/>
                </a:solidFill>
              </a:rPr>
              <a:t> is Docker?</a:t>
            </a:r>
            <a:endParaRPr lang="en-US" sz="3600" dirty="0">
              <a:solidFill>
                <a:schemeClr val="bg1"/>
              </a:solidFill>
            </a:endParaRPr>
          </a:p>
        </p:txBody>
      </p:sp>
      <p:sp>
        <p:nvSpPr>
          <p:cNvPr id="4" name="Text Placeholder 3"/>
          <p:cNvSpPr>
            <a:spLocks noGrp="1"/>
          </p:cNvSpPr>
          <p:nvPr>
            <p:ph type="body" sz="quarter" idx="4294967295"/>
          </p:nvPr>
        </p:nvSpPr>
        <p:spPr>
          <a:xfrm>
            <a:off x="519627" y="1535147"/>
            <a:ext cx="7633978" cy="2895600"/>
          </a:xfrm>
        </p:spPr>
        <p:txBody>
          <a:bodyPr>
            <a:normAutofit/>
          </a:bodyPr>
          <a:lstStyle/>
          <a:p>
            <a:pPr eaLnBrk="1" hangingPunct="1"/>
            <a:r>
              <a:rPr lang="en-US" altLang="en-US" sz="1800" dirty="0"/>
              <a:t>Intel co-founder Gordon Moore is a visionary. His prediction, popularly known as </a:t>
            </a:r>
            <a:r>
              <a:rPr lang="en-US" altLang="en-US" sz="1800" dirty="0">
                <a:hlinkClick r:id="rId2" action="ppaction://hlinkfile"/>
              </a:rPr>
              <a:t>Moore's Law</a:t>
            </a:r>
            <a:r>
              <a:rPr lang="en-US" altLang="en-US" sz="1800" dirty="0"/>
              <a:t>, states that the number of transistors on a chip will double about every two years. Intel and other semiconductor companies kept that pace for over 40 years.</a:t>
            </a:r>
          </a:p>
          <a:p>
            <a:pPr eaLnBrk="1" hangingPunct="1"/>
            <a:endParaRPr lang="en-US" altLang="en-US" sz="1600" dirty="0"/>
          </a:p>
          <a:p>
            <a:pPr eaLnBrk="1" hangingPunct="1"/>
            <a:r>
              <a:rPr lang="en-US" altLang="en-US" sz="1800" dirty="0"/>
              <a:t>GPU’s performance and functionality have been increasing at a faster pace than Moore’s law.</a:t>
            </a:r>
          </a:p>
          <a:p>
            <a:pPr marL="38100" indent="0" eaLnBrk="1" hangingPunct="1">
              <a:buNone/>
            </a:pPr>
            <a:endParaRPr lang="en-US" altLang="en-US" sz="1400" dirty="0"/>
          </a:p>
          <a:p>
            <a:pPr marL="0" indent="0">
              <a:buNone/>
            </a:pPr>
            <a:endParaRPr lang="en-US"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6710732"/>
      </p:ext>
    </p:extLst>
  </p:cSld>
  <p:clrMapOvr>
    <a:masterClrMapping/>
  </p:clrMapOvr>
  <mc:AlternateContent xmlns:mc="http://schemas.openxmlformats.org/markup-compatibility/2006" xmlns:p14="http://schemas.microsoft.com/office/powerpoint/2010/main">
    <mc:Choice Requires="p14">
      <p:transition spd="slow" p14:dur="2000" advTm="403"/>
    </mc:Choice>
    <mc:Fallback xmlns="">
      <p:transition spd="slow" advTm="403"/>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209A59-04BA-EA42-A242-D96D0D35E51E}"/>
              </a:ext>
            </a:extLst>
          </p:cNvPr>
          <p:cNvSpPr>
            <a:spLocks noGrp="1"/>
          </p:cNvSpPr>
          <p:nvPr>
            <p:ph type="title"/>
          </p:nvPr>
        </p:nvSpPr>
        <p:spPr/>
        <p:txBody>
          <a:bodyPr/>
          <a:lstStyle/>
          <a:p>
            <a:r>
              <a:rPr lang="en-IN" spc="-5" dirty="0"/>
              <a:t>The</a:t>
            </a:r>
            <a:r>
              <a:rPr lang="en-IN" spc="-85" dirty="0"/>
              <a:t> </a:t>
            </a:r>
            <a:r>
              <a:rPr lang="en-IN" spc="-5" dirty="0"/>
              <a:t>Challenge</a:t>
            </a:r>
            <a:endParaRPr lang="en-US" dirty="0"/>
          </a:p>
        </p:txBody>
      </p:sp>
      <p:pic>
        <p:nvPicPr>
          <p:cNvPr id="3" name="Picture 2">
            <a:extLst>
              <a:ext uri="{FF2B5EF4-FFF2-40B4-BE49-F238E27FC236}">
                <a16:creationId xmlns:a16="http://schemas.microsoft.com/office/drawing/2014/main" id="{BFB32CC2-8E37-BC4A-97C6-8FEA9B317C10}"/>
              </a:ext>
            </a:extLst>
          </p:cNvPr>
          <p:cNvPicPr>
            <a:picLocks noChangeAspect="1"/>
          </p:cNvPicPr>
          <p:nvPr/>
        </p:nvPicPr>
        <p:blipFill>
          <a:blip r:embed="rId2"/>
          <a:stretch>
            <a:fillRect/>
          </a:stretch>
        </p:blipFill>
        <p:spPr>
          <a:xfrm>
            <a:off x="0" y="1221078"/>
            <a:ext cx="8390021" cy="3850744"/>
          </a:xfrm>
          <a:prstGeom prst="rect">
            <a:avLst/>
          </a:prstGeom>
        </p:spPr>
      </p:pic>
    </p:spTree>
    <p:extLst>
      <p:ext uri="{BB962C8B-B14F-4D97-AF65-F5344CB8AC3E}">
        <p14:creationId xmlns:p14="http://schemas.microsoft.com/office/powerpoint/2010/main" val="229232918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209A59-04BA-EA42-A242-D96D0D35E51E}"/>
              </a:ext>
            </a:extLst>
          </p:cNvPr>
          <p:cNvSpPr>
            <a:spLocks noGrp="1"/>
          </p:cNvSpPr>
          <p:nvPr>
            <p:ph type="title"/>
          </p:nvPr>
        </p:nvSpPr>
        <p:spPr>
          <a:xfrm>
            <a:off x="442912" y="205978"/>
            <a:ext cx="8701087" cy="857400"/>
          </a:xfrm>
        </p:spPr>
        <p:txBody>
          <a:bodyPr/>
          <a:lstStyle/>
          <a:p>
            <a:r>
              <a:rPr lang="en-US" dirty="0"/>
              <a:t>Results in N X N </a:t>
            </a:r>
            <a:r>
              <a:rPr lang="en-US" sz="2400" dirty="0"/>
              <a:t>compatibility nightmare</a:t>
            </a:r>
          </a:p>
        </p:txBody>
      </p:sp>
      <p:pic>
        <p:nvPicPr>
          <p:cNvPr id="19" name="Picture 18">
            <a:extLst>
              <a:ext uri="{FF2B5EF4-FFF2-40B4-BE49-F238E27FC236}">
                <a16:creationId xmlns:a16="http://schemas.microsoft.com/office/drawing/2014/main" id="{42CD90B8-AE94-5E49-863A-7C9C26D529C8}"/>
              </a:ext>
            </a:extLst>
          </p:cNvPr>
          <p:cNvPicPr>
            <a:picLocks noChangeAspect="1"/>
          </p:cNvPicPr>
          <p:nvPr/>
        </p:nvPicPr>
        <p:blipFill>
          <a:blip r:embed="rId2"/>
          <a:stretch>
            <a:fillRect/>
          </a:stretch>
        </p:blipFill>
        <p:spPr>
          <a:xfrm>
            <a:off x="614361" y="1217565"/>
            <a:ext cx="6707983" cy="3925935"/>
          </a:xfrm>
          <a:prstGeom prst="rect">
            <a:avLst/>
          </a:prstGeom>
        </p:spPr>
      </p:pic>
    </p:spTree>
    <p:extLst>
      <p:ext uri="{BB962C8B-B14F-4D97-AF65-F5344CB8AC3E}">
        <p14:creationId xmlns:p14="http://schemas.microsoft.com/office/powerpoint/2010/main" val="32265920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209A59-04BA-EA42-A242-D96D0D35E51E}"/>
              </a:ext>
            </a:extLst>
          </p:cNvPr>
          <p:cNvSpPr>
            <a:spLocks noGrp="1"/>
          </p:cNvSpPr>
          <p:nvPr>
            <p:ph type="title"/>
          </p:nvPr>
        </p:nvSpPr>
        <p:spPr/>
        <p:txBody>
          <a:bodyPr/>
          <a:lstStyle/>
          <a:p>
            <a:r>
              <a:rPr lang="en-IN" spc="-5" dirty="0"/>
              <a:t>The Analogy</a:t>
            </a:r>
            <a:endParaRPr lang="en-US" dirty="0"/>
          </a:p>
        </p:txBody>
      </p:sp>
      <p:pic>
        <p:nvPicPr>
          <p:cNvPr id="53" name="Picture 52">
            <a:extLst>
              <a:ext uri="{FF2B5EF4-FFF2-40B4-BE49-F238E27FC236}">
                <a16:creationId xmlns:a16="http://schemas.microsoft.com/office/drawing/2014/main" id="{B6876645-DDF2-ED45-929B-7CEE01783F28}"/>
              </a:ext>
            </a:extLst>
          </p:cNvPr>
          <p:cNvPicPr>
            <a:picLocks noChangeAspect="1"/>
          </p:cNvPicPr>
          <p:nvPr/>
        </p:nvPicPr>
        <p:blipFill>
          <a:blip r:embed="rId2"/>
          <a:stretch>
            <a:fillRect/>
          </a:stretch>
        </p:blipFill>
        <p:spPr>
          <a:xfrm>
            <a:off x="271463" y="1266546"/>
            <a:ext cx="8151019" cy="3749469"/>
          </a:xfrm>
          <a:prstGeom prst="rect">
            <a:avLst/>
          </a:prstGeom>
        </p:spPr>
      </p:pic>
    </p:spTree>
    <p:extLst>
      <p:ext uri="{BB962C8B-B14F-4D97-AF65-F5344CB8AC3E}">
        <p14:creationId xmlns:p14="http://schemas.microsoft.com/office/powerpoint/2010/main" val="365839943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209A59-04BA-EA42-A242-D96D0D35E51E}"/>
              </a:ext>
            </a:extLst>
          </p:cNvPr>
          <p:cNvSpPr>
            <a:spLocks noGrp="1"/>
          </p:cNvSpPr>
          <p:nvPr>
            <p:ph type="title"/>
          </p:nvPr>
        </p:nvSpPr>
        <p:spPr/>
        <p:txBody>
          <a:bodyPr/>
          <a:lstStyle/>
          <a:p>
            <a:r>
              <a:rPr lang="en-IN" spc="-5" dirty="0"/>
              <a:t>Also an </a:t>
            </a:r>
            <a:r>
              <a:rPr lang="en-IN" spc="-5" dirty="0" err="1"/>
              <a:t>NxN</a:t>
            </a:r>
            <a:r>
              <a:rPr lang="en-IN" spc="-50" dirty="0"/>
              <a:t> </a:t>
            </a:r>
            <a:r>
              <a:rPr lang="en-IN" spc="-5" dirty="0"/>
              <a:t>Matrix</a:t>
            </a:r>
            <a:endParaRPr lang="en-US" dirty="0"/>
          </a:p>
        </p:txBody>
      </p:sp>
      <p:pic>
        <p:nvPicPr>
          <p:cNvPr id="32" name="Picture 31">
            <a:extLst>
              <a:ext uri="{FF2B5EF4-FFF2-40B4-BE49-F238E27FC236}">
                <a16:creationId xmlns:a16="http://schemas.microsoft.com/office/drawing/2014/main" id="{3EB45CB7-EDD8-EC44-A834-9F3848C6EC6C}"/>
              </a:ext>
            </a:extLst>
          </p:cNvPr>
          <p:cNvPicPr>
            <a:picLocks noChangeAspect="1"/>
          </p:cNvPicPr>
          <p:nvPr/>
        </p:nvPicPr>
        <p:blipFill>
          <a:blip r:embed="rId2"/>
          <a:stretch>
            <a:fillRect/>
          </a:stretch>
        </p:blipFill>
        <p:spPr>
          <a:xfrm>
            <a:off x="778669" y="1225535"/>
            <a:ext cx="6801644" cy="3813190"/>
          </a:xfrm>
          <a:prstGeom prst="rect">
            <a:avLst/>
          </a:prstGeom>
        </p:spPr>
      </p:pic>
    </p:spTree>
    <p:extLst>
      <p:ext uri="{BB962C8B-B14F-4D97-AF65-F5344CB8AC3E}">
        <p14:creationId xmlns:p14="http://schemas.microsoft.com/office/powerpoint/2010/main" val="137792818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209A59-04BA-EA42-A242-D96D0D35E51E}"/>
              </a:ext>
            </a:extLst>
          </p:cNvPr>
          <p:cNvSpPr>
            <a:spLocks noGrp="1"/>
          </p:cNvSpPr>
          <p:nvPr>
            <p:ph type="title"/>
          </p:nvPr>
        </p:nvSpPr>
        <p:spPr>
          <a:xfrm>
            <a:off x="-64294" y="205978"/>
            <a:ext cx="8229600" cy="857400"/>
          </a:xfrm>
        </p:spPr>
        <p:txBody>
          <a:bodyPr/>
          <a:lstStyle/>
          <a:p>
            <a:r>
              <a:rPr lang="en-IN" spc="-5" dirty="0"/>
              <a:t>Solution: </a:t>
            </a:r>
            <a:r>
              <a:rPr lang="en-IN" sz="3200" spc="-5" dirty="0"/>
              <a:t>Intermodal Shipping</a:t>
            </a:r>
            <a:r>
              <a:rPr lang="en-IN" sz="3200" spc="35" dirty="0"/>
              <a:t> </a:t>
            </a:r>
            <a:r>
              <a:rPr lang="en-IN" sz="3200" spc="-5" dirty="0"/>
              <a:t>Container</a:t>
            </a:r>
            <a:endParaRPr lang="en-US" sz="3200" dirty="0"/>
          </a:p>
        </p:txBody>
      </p:sp>
      <p:pic>
        <p:nvPicPr>
          <p:cNvPr id="31" name="Picture 30">
            <a:extLst>
              <a:ext uri="{FF2B5EF4-FFF2-40B4-BE49-F238E27FC236}">
                <a16:creationId xmlns:a16="http://schemas.microsoft.com/office/drawing/2014/main" id="{E67875EA-EFD6-2C40-AC33-2EF8BB9E3A93}"/>
              </a:ext>
            </a:extLst>
          </p:cNvPr>
          <p:cNvPicPr>
            <a:picLocks noChangeAspect="1"/>
          </p:cNvPicPr>
          <p:nvPr/>
        </p:nvPicPr>
        <p:blipFill>
          <a:blip r:embed="rId2"/>
          <a:stretch>
            <a:fillRect/>
          </a:stretch>
        </p:blipFill>
        <p:spPr>
          <a:xfrm>
            <a:off x="435768" y="1275083"/>
            <a:ext cx="7843837" cy="3538696"/>
          </a:xfrm>
          <a:prstGeom prst="rect">
            <a:avLst/>
          </a:prstGeom>
        </p:spPr>
      </p:pic>
    </p:spTree>
    <p:extLst>
      <p:ext uri="{BB962C8B-B14F-4D97-AF65-F5344CB8AC3E}">
        <p14:creationId xmlns:p14="http://schemas.microsoft.com/office/powerpoint/2010/main" val="363617543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209A59-04BA-EA42-A242-D96D0D35E51E}"/>
              </a:ext>
            </a:extLst>
          </p:cNvPr>
          <p:cNvSpPr>
            <a:spLocks noGrp="1"/>
          </p:cNvSpPr>
          <p:nvPr>
            <p:ph type="title"/>
          </p:nvPr>
        </p:nvSpPr>
        <p:spPr/>
        <p:txBody>
          <a:bodyPr/>
          <a:lstStyle/>
          <a:p>
            <a:r>
              <a:rPr lang="en-US" spc="-5" dirty="0"/>
              <a:t>This </a:t>
            </a:r>
            <a:r>
              <a:rPr lang="en-US" spc="-10" dirty="0"/>
              <a:t>eliminated </a:t>
            </a:r>
            <a:r>
              <a:rPr lang="en-US" spc="-5" dirty="0"/>
              <a:t>the </a:t>
            </a:r>
            <a:r>
              <a:rPr lang="en-US" spc="-10" dirty="0"/>
              <a:t>NXN</a:t>
            </a:r>
            <a:r>
              <a:rPr lang="en-US" spc="20" dirty="0"/>
              <a:t> </a:t>
            </a:r>
            <a:r>
              <a:rPr lang="en-US" spc="-10" dirty="0"/>
              <a:t>problem…</a:t>
            </a:r>
            <a:endParaRPr lang="en-US" dirty="0"/>
          </a:p>
        </p:txBody>
      </p:sp>
      <p:grpSp>
        <p:nvGrpSpPr>
          <p:cNvPr id="3" name="Group 2">
            <a:extLst>
              <a:ext uri="{FF2B5EF4-FFF2-40B4-BE49-F238E27FC236}">
                <a16:creationId xmlns:a16="http://schemas.microsoft.com/office/drawing/2014/main" id="{29BA7F06-1B4D-9742-8850-4ED7DA25EF34}"/>
              </a:ext>
            </a:extLst>
          </p:cNvPr>
          <p:cNvGrpSpPr/>
          <p:nvPr/>
        </p:nvGrpSpPr>
        <p:grpSpPr>
          <a:xfrm>
            <a:off x="1135855" y="1307306"/>
            <a:ext cx="6699751" cy="3763745"/>
            <a:chOff x="1119746" y="1500758"/>
            <a:chExt cx="8916136" cy="4991900"/>
          </a:xfrm>
        </p:grpSpPr>
        <p:sp>
          <p:nvSpPr>
            <p:cNvPr id="4" name="object 2">
              <a:extLst>
                <a:ext uri="{FF2B5EF4-FFF2-40B4-BE49-F238E27FC236}">
                  <a16:creationId xmlns:a16="http://schemas.microsoft.com/office/drawing/2014/main" id="{96CC3708-757D-F748-A37D-19CA2470E455}"/>
                </a:ext>
              </a:extLst>
            </p:cNvPr>
            <p:cNvSpPr/>
            <p:nvPr/>
          </p:nvSpPr>
          <p:spPr>
            <a:xfrm>
              <a:off x="2229992" y="1500758"/>
              <a:ext cx="0" cy="4222750"/>
            </a:xfrm>
            <a:custGeom>
              <a:avLst/>
              <a:gdLst/>
              <a:ahLst/>
              <a:cxnLst/>
              <a:rect l="l" t="t" r="r" b="b"/>
              <a:pathLst>
                <a:path h="4222750">
                  <a:moveTo>
                    <a:pt x="0" y="0"/>
                  </a:moveTo>
                  <a:lnTo>
                    <a:pt x="0" y="4222699"/>
                  </a:lnTo>
                </a:path>
              </a:pathLst>
            </a:custGeom>
            <a:ln w="25400">
              <a:solidFill>
                <a:srgbClr val="000000"/>
              </a:solidFill>
            </a:ln>
          </p:spPr>
          <p:txBody>
            <a:bodyPr wrap="square" lIns="0" tIns="0" rIns="0" bIns="0" rtlCol="0"/>
            <a:lstStyle/>
            <a:p>
              <a:endParaRPr/>
            </a:p>
          </p:txBody>
        </p:sp>
        <p:sp>
          <p:nvSpPr>
            <p:cNvPr id="5" name="object 3">
              <a:extLst>
                <a:ext uri="{FF2B5EF4-FFF2-40B4-BE49-F238E27FC236}">
                  <a16:creationId xmlns:a16="http://schemas.microsoft.com/office/drawing/2014/main" id="{10820345-C51A-D04F-A8FA-C6D72F499251}"/>
                </a:ext>
              </a:extLst>
            </p:cNvPr>
            <p:cNvSpPr/>
            <p:nvPr/>
          </p:nvSpPr>
          <p:spPr>
            <a:xfrm>
              <a:off x="2229992" y="5723458"/>
              <a:ext cx="0" cy="688975"/>
            </a:xfrm>
            <a:custGeom>
              <a:avLst/>
              <a:gdLst/>
              <a:ahLst/>
              <a:cxnLst/>
              <a:rect l="l" t="t" r="r" b="b"/>
              <a:pathLst>
                <a:path h="688975">
                  <a:moveTo>
                    <a:pt x="0" y="0"/>
                  </a:moveTo>
                  <a:lnTo>
                    <a:pt x="0" y="688962"/>
                  </a:lnTo>
                </a:path>
              </a:pathLst>
            </a:custGeom>
            <a:ln w="12700">
              <a:solidFill>
                <a:srgbClr val="000000"/>
              </a:solidFill>
            </a:ln>
          </p:spPr>
          <p:txBody>
            <a:bodyPr wrap="square" lIns="0" tIns="0" rIns="0" bIns="0" rtlCol="0"/>
            <a:lstStyle/>
            <a:p>
              <a:endParaRPr/>
            </a:p>
          </p:txBody>
        </p:sp>
        <p:sp>
          <p:nvSpPr>
            <p:cNvPr id="6" name="object 4">
              <a:extLst>
                <a:ext uri="{FF2B5EF4-FFF2-40B4-BE49-F238E27FC236}">
                  <a16:creationId xmlns:a16="http://schemas.microsoft.com/office/drawing/2014/main" id="{29467BEB-DC0C-B14A-BFAD-E9CBB8E14241}"/>
                </a:ext>
              </a:extLst>
            </p:cNvPr>
            <p:cNvSpPr/>
            <p:nvPr/>
          </p:nvSpPr>
          <p:spPr>
            <a:xfrm>
              <a:off x="3340100" y="1500758"/>
              <a:ext cx="0" cy="4911725"/>
            </a:xfrm>
            <a:custGeom>
              <a:avLst/>
              <a:gdLst/>
              <a:ahLst/>
              <a:cxnLst/>
              <a:rect l="l" t="t" r="r" b="b"/>
              <a:pathLst>
                <a:path h="4911725">
                  <a:moveTo>
                    <a:pt x="0" y="0"/>
                  </a:moveTo>
                  <a:lnTo>
                    <a:pt x="0" y="4911661"/>
                  </a:lnTo>
                </a:path>
              </a:pathLst>
            </a:custGeom>
            <a:ln w="12700">
              <a:solidFill>
                <a:srgbClr val="000000"/>
              </a:solidFill>
            </a:ln>
          </p:spPr>
          <p:txBody>
            <a:bodyPr wrap="square" lIns="0" tIns="0" rIns="0" bIns="0" rtlCol="0"/>
            <a:lstStyle/>
            <a:p>
              <a:endParaRPr/>
            </a:p>
          </p:txBody>
        </p:sp>
        <p:sp>
          <p:nvSpPr>
            <p:cNvPr id="7" name="object 5">
              <a:extLst>
                <a:ext uri="{FF2B5EF4-FFF2-40B4-BE49-F238E27FC236}">
                  <a16:creationId xmlns:a16="http://schemas.microsoft.com/office/drawing/2014/main" id="{5E364DEE-0BB6-5D40-B810-DA7B2951CE80}"/>
                </a:ext>
              </a:extLst>
            </p:cNvPr>
            <p:cNvSpPr/>
            <p:nvPr/>
          </p:nvSpPr>
          <p:spPr>
            <a:xfrm>
              <a:off x="4450334" y="1500758"/>
              <a:ext cx="0" cy="4911725"/>
            </a:xfrm>
            <a:custGeom>
              <a:avLst/>
              <a:gdLst/>
              <a:ahLst/>
              <a:cxnLst/>
              <a:rect l="l" t="t" r="r" b="b"/>
              <a:pathLst>
                <a:path h="4911725">
                  <a:moveTo>
                    <a:pt x="0" y="0"/>
                  </a:moveTo>
                  <a:lnTo>
                    <a:pt x="0" y="4911661"/>
                  </a:lnTo>
                </a:path>
              </a:pathLst>
            </a:custGeom>
            <a:ln w="12700">
              <a:solidFill>
                <a:srgbClr val="000000"/>
              </a:solidFill>
            </a:ln>
          </p:spPr>
          <p:txBody>
            <a:bodyPr wrap="square" lIns="0" tIns="0" rIns="0" bIns="0" rtlCol="0"/>
            <a:lstStyle/>
            <a:p>
              <a:endParaRPr/>
            </a:p>
          </p:txBody>
        </p:sp>
        <p:sp>
          <p:nvSpPr>
            <p:cNvPr id="8" name="object 6">
              <a:extLst>
                <a:ext uri="{FF2B5EF4-FFF2-40B4-BE49-F238E27FC236}">
                  <a16:creationId xmlns:a16="http://schemas.microsoft.com/office/drawing/2014/main" id="{5BDEFD68-28CC-964B-9BFF-38F0803AEFBD}"/>
                </a:ext>
              </a:extLst>
            </p:cNvPr>
            <p:cNvSpPr/>
            <p:nvPr/>
          </p:nvSpPr>
          <p:spPr>
            <a:xfrm>
              <a:off x="5560440" y="1500758"/>
              <a:ext cx="0" cy="4911725"/>
            </a:xfrm>
            <a:custGeom>
              <a:avLst/>
              <a:gdLst/>
              <a:ahLst/>
              <a:cxnLst/>
              <a:rect l="l" t="t" r="r" b="b"/>
              <a:pathLst>
                <a:path h="4911725">
                  <a:moveTo>
                    <a:pt x="0" y="0"/>
                  </a:moveTo>
                  <a:lnTo>
                    <a:pt x="0" y="4911661"/>
                  </a:lnTo>
                </a:path>
              </a:pathLst>
            </a:custGeom>
            <a:ln w="12700">
              <a:solidFill>
                <a:srgbClr val="000000"/>
              </a:solidFill>
            </a:ln>
          </p:spPr>
          <p:txBody>
            <a:bodyPr wrap="square" lIns="0" tIns="0" rIns="0" bIns="0" rtlCol="0"/>
            <a:lstStyle/>
            <a:p>
              <a:endParaRPr/>
            </a:p>
          </p:txBody>
        </p:sp>
        <p:sp>
          <p:nvSpPr>
            <p:cNvPr id="9" name="object 7">
              <a:extLst>
                <a:ext uri="{FF2B5EF4-FFF2-40B4-BE49-F238E27FC236}">
                  <a16:creationId xmlns:a16="http://schemas.microsoft.com/office/drawing/2014/main" id="{4FE43C38-CC69-714E-9E20-C5A2DC8A010B}"/>
                </a:ext>
              </a:extLst>
            </p:cNvPr>
            <p:cNvSpPr/>
            <p:nvPr/>
          </p:nvSpPr>
          <p:spPr>
            <a:xfrm>
              <a:off x="6670675" y="1500758"/>
              <a:ext cx="0" cy="4911725"/>
            </a:xfrm>
            <a:custGeom>
              <a:avLst/>
              <a:gdLst/>
              <a:ahLst/>
              <a:cxnLst/>
              <a:rect l="l" t="t" r="r" b="b"/>
              <a:pathLst>
                <a:path h="4911725">
                  <a:moveTo>
                    <a:pt x="0" y="0"/>
                  </a:moveTo>
                  <a:lnTo>
                    <a:pt x="0" y="4911661"/>
                  </a:lnTo>
                </a:path>
              </a:pathLst>
            </a:custGeom>
            <a:ln w="12700">
              <a:solidFill>
                <a:srgbClr val="000000"/>
              </a:solidFill>
            </a:ln>
          </p:spPr>
          <p:txBody>
            <a:bodyPr wrap="square" lIns="0" tIns="0" rIns="0" bIns="0" rtlCol="0"/>
            <a:lstStyle/>
            <a:p>
              <a:endParaRPr/>
            </a:p>
          </p:txBody>
        </p:sp>
        <p:sp>
          <p:nvSpPr>
            <p:cNvPr id="10" name="object 8">
              <a:extLst>
                <a:ext uri="{FF2B5EF4-FFF2-40B4-BE49-F238E27FC236}">
                  <a16:creationId xmlns:a16="http://schemas.microsoft.com/office/drawing/2014/main" id="{594AAA79-ABD6-7049-B122-F4B82464C755}"/>
                </a:ext>
              </a:extLst>
            </p:cNvPr>
            <p:cNvSpPr/>
            <p:nvPr/>
          </p:nvSpPr>
          <p:spPr>
            <a:xfrm>
              <a:off x="7780908" y="1500758"/>
              <a:ext cx="0" cy="4911725"/>
            </a:xfrm>
            <a:custGeom>
              <a:avLst/>
              <a:gdLst/>
              <a:ahLst/>
              <a:cxnLst/>
              <a:rect l="l" t="t" r="r" b="b"/>
              <a:pathLst>
                <a:path h="4911725">
                  <a:moveTo>
                    <a:pt x="0" y="0"/>
                  </a:moveTo>
                  <a:lnTo>
                    <a:pt x="0" y="4911661"/>
                  </a:lnTo>
                </a:path>
              </a:pathLst>
            </a:custGeom>
            <a:ln w="12700">
              <a:solidFill>
                <a:srgbClr val="000000"/>
              </a:solidFill>
            </a:ln>
          </p:spPr>
          <p:txBody>
            <a:bodyPr wrap="square" lIns="0" tIns="0" rIns="0" bIns="0" rtlCol="0"/>
            <a:lstStyle/>
            <a:p>
              <a:endParaRPr/>
            </a:p>
          </p:txBody>
        </p:sp>
        <p:sp>
          <p:nvSpPr>
            <p:cNvPr id="11" name="object 9">
              <a:extLst>
                <a:ext uri="{FF2B5EF4-FFF2-40B4-BE49-F238E27FC236}">
                  <a16:creationId xmlns:a16="http://schemas.microsoft.com/office/drawing/2014/main" id="{6336DEF2-A45A-234F-B9E4-D77C93D1F839}"/>
                </a:ext>
              </a:extLst>
            </p:cNvPr>
            <p:cNvSpPr/>
            <p:nvPr/>
          </p:nvSpPr>
          <p:spPr>
            <a:xfrm>
              <a:off x="8891016" y="1500758"/>
              <a:ext cx="0" cy="4911725"/>
            </a:xfrm>
            <a:custGeom>
              <a:avLst/>
              <a:gdLst/>
              <a:ahLst/>
              <a:cxnLst/>
              <a:rect l="l" t="t" r="r" b="b"/>
              <a:pathLst>
                <a:path h="4911725">
                  <a:moveTo>
                    <a:pt x="0" y="0"/>
                  </a:moveTo>
                  <a:lnTo>
                    <a:pt x="0" y="4911661"/>
                  </a:lnTo>
                </a:path>
              </a:pathLst>
            </a:custGeom>
            <a:ln w="12700">
              <a:solidFill>
                <a:srgbClr val="000000"/>
              </a:solidFill>
            </a:ln>
          </p:spPr>
          <p:txBody>
            <a:bodyPr wrap="square" lIns="0" tIns="0" rIns="0" bIns="0" rtlCol="0"/>
            <a:lstStyle/>
            <a:p>
              <a:endParaRPr/>
            </a:p>
          </p:txBody>
        </p:sp>
        <p:sp>
          <p:nvSpPr>
            <p:cNvPr id="12" name="object 10">
              <a:extLst>
                <a:ext uri="{FF2B5EF4-FFF2-40B4-BE49-F238E27FC236}">
                  <a16:creationId xmlns:a16="http://schemas.microsoft.com/office/drawing/2014/main" id="{9C6BC1C4-22EC-6248-8B99-616855AE8B3F}"/>
                </a:ext>
              </a:extLst>
            </p:cNvPr>
            <p:cNvSpPr/>
            <p:nvPr/>
          </p:nvSpPr>
          <p:spPr>
            <a:xfrm>
              <a:off x="1119746" y="2202433"/>
              <a:ext cx="8881745" cy="0"/>
            </a:xfrm>
            <a:custGeom>
              <a:avLst/>
              <a:gdLst/>
              <a:ahLst/>
              <a:cxnLst/>
              <a:rect l="l" t="t" r="r" b="b"/>
              <a:pathLst>
                <a:path w="8881745">
                  <a:moveTo>
                    <a:pt x="0" y="0"/>
                  </a:moveTo>
                  <a:lnTo>
                    <a:pt x="8881503" y="0"/>
                  </a:lnTo>
                </a:path>
              </a:pathLst>
            </a:custGeom>
            <a:ln w="12700">
              <a:solidFill>
                <a:srgbClr val="000000"/>
              </a:solidFill>
            </a:ln>
          </p:spPr>
          <p:txBody>
            <a:bodyPr wrap="square" lIns="0" tIns="0" rIns="0" bIns="0" rtlCol="0"/>
            <a:lstStyle/>
            <a:p>
              <a:endParaRPr/>
            </a:p>
          </p:txBody>
        </p:sp>
        <p:sp>
          <p:nvSpPr>
            <p:cNvPr id="13" name="object 11">
              <a:extLst>
                <a:ext uri="{FF2B5EF4-FFF2-40B4-BE49-F238E27FC236}">
                  <a16:creationId xmlns:a16="http://schemas.microsoft.com/office/drawing/2014/main" id="{009959A5-356F-8040-9EF5-8EEE82B04D71}"/>
                </a:ext>
              </a:extLst>
            </p:cNvPr>
            <p:cNvSpPr/>
            <p:nvPr/>
          </p:nvSpPr>
          <p:spPr>
            <a:xfrm>
              <a:off x="1119746" y="2904108"/>
              <a:ext cx="8881745" cy="0"/>
            </a:xfrm>
            <a:custGeom>
              <a:avLst/>
              <a:gdLst/>
              <a:ahLst/>
              <a:cxnLst/>
              <a:rect l="l" t="t" r="r" b="b"/>
              <a:pathLst>
                <a:path w="8881745">
                  <a:moveTo>
                    <a:pt x="0" y="0"/>
                  </a:moveTo>
                  <a:lnTo>
                    <a:pt x="8881503" y="0"/>
                  </a:lnTo>
                </a:path>
              </a:pathLst>
            </a:custGeom>
            <a:ln w="12700">
              <a:solidFill>
                <a:srgbClr val="000000"/>
              </a:solidFill>
            </a:ln>
          </p:spPr>
          <p:txBody>
            <a:bodyPr wrap="square" lIns="0" tIns="0" rIns="0" bIns="0" rtlCol="0"/>
            <a:lstStyle/>
            <a:p>
              <a:endParaRPr/>
            </a:p>
          </p:txBody>
        </p:sp>
        <p:sp>
          <p:nvSpPr>
            <p:cNvPr id="14" name="object 12">
              <a:extLst>
                <a:ext uri="{FF2B5EF4-FFF2-40B4-BE49-F238E27FC236}">
                  <a16:creationId xmlns:a16="http://schemas.microsoft.com/office/drawing/2014/main" id="{8C219A39-7CC4-2F47-8DDC-6C99AD6243D2}"/>
                </a:ext>
              </a:extLst>
            </p:cNvPr>
            <p:cNvSpPr/>
            <p:nvPr/>
          </p:nvSpPr>
          <p:spPr>
            <a:xfrm>
              <a:off x="1119746" y="3605784"/>
              <a:ext cx="8881745" cy="0"/>
            </a:xfrm>
            <a:custGeom>
              <a:avLst/>
              <a:gdLst/>
              <a:ahLst/>
              <a:cxnLst/>
              <a:rect l="l" t="t" r="r" b="b"/>
              <a:pathLst>
                <a:path w="8881745">
                  <a:moveTo>
                    <a:pt x="0" y="0"/>
                  </a:moveTo>
                  <a:lnTo>
                    <a:pt x="8881503" y="0"/>
                  </a:lnTo>
                </a:path>
              </a:pathLst>
            </a:custGeom>
            <a:ln w="12700">
              <a:solidFill>
                <a:srgbClr val="000000"/>
              </a:solidFill>
            </a:ln>
          </p:spPr>
          <p:txBody>
            <a:bodyPr wrap="square" lIns="0" tIns="0" rIns="0" bIns="0" rtlCol="0"/>
            <a:lstStyle/>
            <a:p>
              <a:endParaRPr/>
            </a:p>
          </p:txBody>
        </p:sp>
        <p:sp>
          <p:nvSpPr>
            <p:cNvPr id="15" name="object 13">
              <a:extLst>
                <a:ext uri="{FF2B5EF4-FFF2-40B4-BE49-F238E27FC236}">
                  <a16:creationId xmlns:a16="http://schemas.microsoft.com/office/drawing/2014/main" id="{9CA65B2C-5D8A-4440-AB10-19CA7E40B7B7}"/>
                </a:ext>
              </a:extLst>
            </p:cNvPr>
            <p:cNvSpPr/>
            <p:nvPr/>
          </p:nvSpPr>
          <p:spPr>
            <a:xfrm>
              <a:off x="1119746" y="4307459"/>
              <a:ext cx="8881745" cy="0"/>
            </a:xfrm>
            <a:custGeom>
              <a:avLst/>
              <a:gdLst/>
              <a:ahLst/>
              <a:cxnLst/>
              <a:rect l="l" t="t" r="r" b="b"/>
              <a:pathLst>
                <a:path w="8881745">
                  <a:moveTo>
                    <a:pt x="0" y="0"/>
                  </a:moveTo>
                  <a:lnTo>
                    <a:pt x="8881503" y="0"/>
                  </a:lnTo>
                </a:path>
              </a:pathLst>
            </a:custGeom>
            <a:ln w="12700">
              <a:solidFill>
                <a:srgbClr val="000000"/>
              </a:solidFill>
            </a:ln>
          </p:spPr>
          <p:txBody>
            <a:bodyPr wrap="square" lIns="0" tIns="0" rIns="0" bIns="0" rtlCol="0"/>
            <a:lstStyle/>
            <a:p>
              <a:endParaRPr/>
            </a:p>
          </p:txBody>
        </p:sp>
        <p:sp>
          <p:nvSpPr>
            <p:cNvPr id="16" name="object 14">
              <a:extLst>
                <a:ext uri="{FF2B5EF4-FFF2-40B4-BE49-F238E27FC236}">
                  <a16:creationId xmlns:a16="http://schemas.microsoft.com/office/drawing/2014/main" id="{C9B61C96-8AC9-824A-83D9-E36C5726DD31}"/>
                </a:ext>
              </a:extLst>
            </p:cNvPr>
            <p:cNvSpPr/>
            <p:nvPr/>
          </p:nvSpPr>
          <p:spPr>
            <a:xfrm>
              <a:off x="1119746" y="5009134"/>
              <a:ext cx="8881745" cy="0"/>
            </a:xfrm>
            <a:custGeom>
              <a:avLst/>
              <a:gdLst/>
              <a:ahLst/>
              <a:cxnLst/>
              <a:rect l="l" t="t" r="r" b="b"/>
              <a:pathLst>
                <a:path w="8881745">
                  <a:moveTo>
                    <a:pt x="0" y="0"/>
                  </a:moveTo>
                  <a:lnTo>
                    <a:pt x="8881503" y="0"/>
                  </a:lnTo>
                </a:path>
              </a:pathLst>
            </a:custGeom>
            <a:ln w="12700">
              <a:solidFill>
                <a:srgbClr val="000000"/>
              </a:solidFill>
            </a:ln>
          </p:spPr>
          <p:txBody>
            <a:bodyPr wrap="square" lIns="0" tIns="0" rIns="0" bIns="0" rtlCol="0"/>
            <a:lstStyle/>
            <a:p>
              <a:endParaRPr/>
            </a:p>
          </p:txBody>
        </p:sp>
        <p:sp>
          <p:nvSpPr>
            <p:cNvPr id="17" name="object 15">
              <a:extLst>
                <a:ext uri="{FF2B5EF4-FFF2-40B4-BE49-F238E27FC236}">
                  <a16:creationId xmlns:a16="http://schemas.microsoft.com/office/drawing/2014/main" id="{4796CC22-0504-5E49-8BA6-1C96F7DA4D55}"/>
                </a:ext>
              </a:extLst>
            </p:cNvPr>
            <p:cNvSpPr/>
            <p:nvPr/>
          </p:nvSpPr>
          <p:spPr>
            <a:xfrm>
              <a:off x="1119746" y="5710758"/>
              <a:ext cx="1097915" cy="0"/>
            </a:xfrm>
            <a:custGeom>
              <a:avLst/>
              <a:gdLst/>
              <a:ahLst/>
              <a:cxnLst/>
              <a:rect l="l" t="t" r="r" b="b"/>
              <a:pathLst>
                <a:path w="1097914">
                  <a:moveTo>
                    <a:pt x="0" y="0"/>
                  </a:moveTo>
                  <a:lnTo>
                    <a:pt x="1097546" y="0"/>
                  </a:lnTo>
                </a:path>
              </a:pathLst>
            </a:custGeom>
            <a:ln w="12700">
              <a:solidFill>
                <a:srgbClr val="000000"/>
              </a:solidFill>
            </a:ln>
          </p:spPr>
          <p:txBody>
            <a:bodyPr wrap="square" lIns="0" tIns="0" rIns="0" bIns="0" rtlCol="0"/>
            <a:lstStyle/>
            <a:p>
              <a:endParaRPr/>
            </a:p>
          </p:txBody>
        </p:sp>
        <p:sp>
          <p:nvSpPr>
            <p:cNvPr id="18" name="object 16">
              <a:extLst>
                <a:ext uri="{FF2B5EF4-FFF2-40B4-BE49-F238E27FC236}">
                  <a16:creationId xmlns:a16="http://schemas.microsoft.com/office/drawing/2014/main" id="{E86D83BF-5A7A-664F-AFE6-C566FF291C6F}"/>
                </a:ext>
              </a:extLst>
            </p:cNvPr>
            <p:cNvSpPr/>
            <p:nvPr/>
          </p:nvSpPr>
          <p:spPr>
            <a:xfrm>
              <a:off x="2217292" y="5710758"/>
              <a:ext cx="7784465" cy="0"/>
            </a:xfrm>
            <a:custGeom>
              <a:avLst/>
              <a:gdLst/>
              <a:ahLst/>
              <a:cxnLst/>
              <a:rect l="l" t="t" r="r" b="b"/>
              <a:pathLst>
                <a:path w="7784465">
                  <a:moveTo>
                    <a:pt x="0" y="0"/>
                  </a:moveTo>
                  <a:lnTo>
                    <a:pt x="7783957" y="0"/>
                  </a:lnTo>
                </a:path>
              </a:pathLst>
            </a:custGeom>
            <a:ln w="25400">
              <a:solidFill>
                <a:srgbClr val="000000"/>
              </a:solidFill>
            </a:ln>
          </p:spPr>
          <p:txBody>
            <a:bodyPr wrap="square" lIns="0" tIns="0" rIns="0" bIns="0" rtlCol="0"/>
            <a:lstStyle/>
            <a:p>
              <a:endParaRPr/>
            </a:p>
          </p:txBody>
        </p:sp>
        <p:sp>
          <p:nvSpPr>
            <p:cNvPr id="19" name="object 17">
              <a:extLst>
                <a:ext uri="{FF2B5EF4-FFF2-40B4-BE49-F238E27FC236}">
                  <a16:creationId xmlns:a16="http://schemas.microsoft.com/office/drawing/2014/main" id="{D8F33094-B6C7-A24F-8D64-0B25AC970ED0}"/>
                </a:ext>
              </a:extLst>
            </p:cNvPr>
            <p:cNvSpPr/>
            <p:nvPr/>
          </p:nvSpPr>
          <p:spPr>
            <a:xfrm>
              <a:off x="1415161" y="2274519"/>
              <a:ext cx="557453" cy="550976"/>
            </a:xfrm>
            <a:prstGeom prst="rect">
              <a:avLst/>
            </a:prstGeom>
            <a:blipFill>
              <a:blip r:embed="rId2" cstate="print"/>
              <a:stretch>
                <a:fillRect/>
              </a:stretch>
            </a:blipFill>
          </p:spPr>
          <p:txBody>
            <a:bodyPr wrap="square" lIns="0" tIns="0" rIns="0" bIns="0" rtlCol="0"/>
            <a:lstStyle/>
            <a:p>
              <a:endParaRPr/>
            </a:p>
          </p:txBody>
        </p:sp>
        <p:sp>
          <p:nvSpPr>
            <p:cNvPr id="20" name="object 18">
              <a:extLst>
                <a:ext uri="{FF2B5EF4-FFF2-40B4-BE49-F238E27FC236}">
                  <a16:creationId xmlns:a16="http://schemas.microsoft.com/office/drawing/2014/main" id="{B9B85ECA-373C-1E48-B40D-4C96167403A0}"/>
                </a:ext>
              </a:extLst>
            </p:cNvPr>
            <p:cNvSpPr/>
            <p:nvPr/>
          </p:nvSpPr>
          <p:spPr>
            <a:xfrm>
              <a:off x="1364913" y="3655047"/>
              <a:ext cx="724744" cy="620888"/>
            </a:xfrm>
            <a:prstGeom prst="rect">
              <a:avLst/>
            </a:prstGeom>
            <a:blipFill>
              <a:blip r:embed="rId3" cstate="print"/>
              <a:stretch>
                <a:fillRect/>
              </a:stretch>
            </a:blipFill>
          </p:spPr>
          <p:txBody>
            <a:bodyPr wrap="square" lIns="0" tIns="0" rIns="0" bIns="0" rtlCol="0"/>
            <a:lstStyle/>
            <a:p>
              <a:endParaRPr/>
            </a:p>
          </p:txBody>
        </p:sp>
        <p:sp>
          <p:nvSpPr>
            <p:cNvPr id="21" name="object 19">
              <a:extLst>
                <a:ext uri="{FF2B5EF4-FFF2-40B4-BE49-F238E27FC236}">
                  <a16:creationId xmlns:a16="http://schemas.microsoft.com/office/drawing/2014/main" id="{EEEAF4E4-FA24-DE48-9AC4-BF287A4D30C2}"/>
                </a:ext>
              </a:extLst>
            </p:cNvPr>
            <p:cNvSpPr/>
            <p:nvPr/>
          </p:nvSpPr>
          <p:spPr>
            <a:xfrm>
              <a:off x="1415161" y="4285437"/>
              <a:ext cx="543077" cy="605078"/>
            </a:xfrm>
            <a:prstGeom prst="rect">
              <a:avLst/>
            </a:prstGeom>
            <a:blipFill>
              <a:blip r:embed="rId4" cstate="print"/>
              <a:stretch>
                <a:fillRect/>
              </a:stretch>
            </a:blipFill>
          </p:spPr>
          <p:txBody>
            <a:bodyPr wrap="square" lIns="0" tIns="0" rIns="0" bIns="0" rtlCol="0"/>
            <a:lstStyle/>
            <a:p>
              <a:endParaRPr/>
            </a:p>
          </p:txBody>
        </p:sp>
        <p:sp>
          <p:nvSpPr>
            <p:cNvPr id="22" name="object 20">
              <a:extLst>
                <a:ext uri="{FF2B5EF4-FFF2-40B4-BE49-F238E27FC236}">
                  <a16:creationId xmlns:a16="http://schemas.microsoft.com/office/drawing/2014/main" id="{E508620E-E423-104C-8020-05DDDF5B7A62}"/>
                </a:ext>
              </a:extLst>
            </p:cNvPr>
            <p:cNvSpPr/>
            <p:nvPr/>
          </p:nvSpPr>
          <p:spPr>
            <a:xfrm>
              <a:off x="1173086" y="1524101"/>
              <a:ext cx="916520" cy="609244"/>
            </a:xfrm>
            <a:prstGeom prst="rect">
              <a:avLst/>
            </a:prstGeom>
            <a:blipFill>
              <a:blip r:embed="rId5" cstate="print"/>
              <a:stretch>
                <a:fillRect/>
              </a:stretch>
            </a:blipFill>
          </p:spPr>
          <p:txBody>
            <a:bodyPr wrap="square" lIns="0" tIns="0" rIns="0" bIns="0" rtlCol="0"/>
            <a:lstStyle/>
            <a:p>
              <a:endParaRPr/>
            </a:p>
          </p:txBody>
        </p:sp>
        <p:sp>
          <p:nvSpPr>
            <p:cNvPr id="23" name="object 21">
              <a:extLst>
                <a:ext uri="{FF2B5EF4-FFF2-40B4-BE49-F238E27FC236}">
                  <a16:creationId xmlns:a16="http://schemas.microsoft.com/office/drawing/2014/main" id="{EA68CFF8-7345-BF4B-965C-1C4474DA9918}"/>
                </a:ext>
              </a:extLst>
            </p:cNvPr>
            <p:cNvSpPr/>
            <p:nvPr/>
          </p:nvSpPr>
          <p:spPr>
            <a:xfrm>
              <a:off x="1277238" y="3029877"/>
              <a:ext cx="861783" cy="550379"/>
            </a:xfrm>
            <a:prstGeom prst="rect">
              <a:avLst/>
            </a:prstGeom>
            <a:blipFill>
              <a:blip r:embed="rId6" cstate="print"/>
              <a:stretch>
                <a:fillRect/>
              </a:stretch>
            </a:blipFill>
          </p:spPr>
          <p:txBody>
            <a:bodyPr wrap="square" lIns="0" tIns="0" rIns="0" bIns="0" rtlCol="0"/>
            <a:lstStyle/>
            <a:p>
              <a:endParaRPr/>
            </a:p>
          </p:txBody>
        </p:sp>
        <p:sp>
          <p:nvSpPr>
            <p:cNvPr id="24" name="object 22">
              <a:extLst>
                <a:ext uri="{FF2B5EF4-FFF2-40B4-BE49-F238E27FC236}">
                  <a16:creationId xmlns:a16="http://schemas.microsoft.com/office/drawing/2014/main" id="{6C0BE155-3D7A-444E-879B-1AD83F3BE5A3}"/>
                </a:ext>
              </a:extLst>
            </p:cNvPr>
            <p:cNvSpPr/>
            <p:nvPr/>
          </p:nvSpPr>
          <p:spPr>
            <a:xfrm>
              <a:off x="6817994" y="5834507"/>
              <a:ext cx="642213" cy="610643"/>
            </a:xfrm>
            <a:prstGeom prst="rect">
              <a:avLst/>
            </a:prstGeom>
            <a:blipFill>
              <a:blip r:embed="rId7" cstate="print"/>
              <a:stretch>
                <a:fillRect/>
              </a:stretch>
            </a:blipFill>
          </p:spPr>
          <p:txBody>
            <a:bodyPr wrap="square" lIns="0" tIns="0" rIns="0" bIns="0" rtlCol="0"/>
            <a:lstStyle/>
            <a:p>
              <a:endParaRPr/>
            </a:p>
          </p:txBody>
        </p:sp>
        <p:sp>
          <p:nvSpPr>
            <p:cNvPr id="25" name="object 23">
              <a:extLst>
                <a:ext uri="{FF2B5EF4-FFF2-40B4-BE49-F238E27FC236}">
                  <a16:creationId xmlns:a16="http://schemas.microsoft.com/office/drawing/2014/main" id="{4B97CC38-39E7-1547-8C3F-DECFFA1F72E9}"/>
                </a:ext>
              </a:extLst>
            </p:cNvPr>
            <p:cNvSpPr/>
            <p:nvPr/>
          </p:nvSpPr>
          <p:spPr>
            <a:xfrm>
              <a:off x="7943215" y="5850928"/>
              <a:ext cx="779754" cy="503885"/>
            </a:xfrm>
            <a:prstGeom prst="rect">
              <a:avLst/>
            </a:prstGeom>
            <a:blipFill>
              <a:blip r:embed="rId8" cstate="print"/>
              <a:stretch>
                <a:fillRect/>
              </a:stretch>
            </a:blipFill>
          </p:spPr>
          <p:txBody>
            <a:bodyPr wrap="square" lIns="0" tIns="0" rIns="0" bIns="0" rtlCol="0"/>
            <a:lstStyle/>
            <a:p>
              <a:endParaRPr/>
            </a:p>
          </p:txBody>
        </p:sp>
        <p:sp>
          <p:nvSpPr>
            <p:cNvPr id="26" name="object 24">
              <a:extLst>
                <a:ext uri="{FF2B5EF4-FFF2-40B4-BE49-F238E27FC236}">
                  <a16:creationId xmlns:a16="http://schemas.microsoft.com/office/drawing/2014/main" id="{1B50D416-7015-A542-B24D-A376467A2B62}"/>
                </a:ext>
              </a:extLst>
            </p:cNvPr>
            <p:cNvSpPr/>
            <p:nvPr/>
          </p:nvSpPr>
          <p:spPr>
            <a:xfrm>
              <a:off x="5818378" y="5802769"/>
              <a:ext cx="635897" cy="689889"/>
            </a:xfrm>
            <a:prstGeom prst="rect">
              <a:avLst/>
            </a:prstGeom>
            <a:blipFill>
              <a:blip r:embed="rId9" cstate="print"/>
              <a:stretch>
                <a:fillRect/>
              </a:stretch>
            </a:blipFill>
          </p:spPr>
          <p:txBody>
            <a:bodyPr wrap="square" lIns="0" tIns="0" rIns="0" bIns="0" rtlCol="0"/>
            <a:lstStyle/>
            <a:p>
              <a:endParaRPr/>
            </a:p>
          </p:txBody>
        </p:sp>
        <p:sp>
          <p:nvSpPr>
            <p:cNvPr id="27" name="object 25">
              <a:extLst>
                <a:ext uri="{FF2B5EF4-FFF2-40B4-BE49-F238E27FC236}">
                  <a16:creationId xmlns:a16="http://schemas.microsoft.com/office/drawing/2014/main" id="{003D60AF-FDC1-5141-9047-DCAE151E88ED}"/>
                </a:ext>
              </a:extLst>
            </p:cNvPr>
            <p:cNvSpPr/>
            <p:nvPr/>
          </p:nvSpPr>
          <p:spPr>
            <a:xfrm>
              <a:off x="9113011" y="5944590"/>
              <a:ext cx="765835" cy="419112"/>
            </a:xfrm>
            <a:prstGeom prst="rect">
              <a:avLst/>
            </a:prstGeom>
            <a:blipFill>
              <a:blip r:embed="rId10" cstate="print"/>
              <a:stretch>
                <a:fillRect/>
              </a:stretch>
            </a:blipFill>
          </p:spPr>
          <p:txBody>
            <a:bodyPr wrap="square" lIns="0" tIns="0" rIns="0" bIns="0" rtlCol="0"/>
            <a:lstStyle/>
            <a:p>
              <a:endParaRPr/>
            </a:p>
          </p:txBody>
        </p:sp>
        <p:sp>
          <p:nvSpPr>
            <p:cNvPr id="28" name="object 26">
              <a:extLst>
                <a:ext uri="{FF2B5EF4-FFF2-40B4-BE49-F238E27FC236}">
                  <a16:creationId xmlns:a16="http://schemas.microsoft.com/office/drawing/2014/main" id="{7A8ED29F-3710-6143-891D-EE23ADB766AE}"/>
                </a:ext>
              </a:extLst>
            </p:cNvPr>
            <p:cNvSpPr/>
            <p:nvPr/>
          </p:nvSpPr>
          <p:spPr>
            <a:xfrm>
              <a:off x="2614041" y="5799632"/>
              <a:ext cx="583933" cy="669290"/>
            </a:xfrm>
            <a:prstGeom prst="rect">
              <a:avLst/>
            </a:prstGeom>
            <a:blipFill>
              <a:blip r:embed="rId11" cstate="print"/>
              <a:stretch>
                <a:fillRect/>
              </a:stretch>
            </a:blipFill>
          </p:spPr>
          <p:txBody>
            <a:bodyPr wrap="square" lIns="0" tIns="0" rIns="0" bIns="0" rtlCol="0"/>
            <a:lstStyle/>
            <a:p>
              <a:endParaRPr/>
            </a:p>
          </p:txBody>
        </p:sp>
        <p:sp>
          <p:nvSpPr>
            <p:cNvPr id="29" name="object 27">
              <a:extLst>
                <a:ext uri="{FF2B5EF4-FFF2-40B4-BE49-F238E27FC236}">
                  <a16:creationId xmlns:a16="http://schemas.microsoft.com/office/drawing/2014/main" id="{2E102B74-5286-004C-9998-6607C0945A43}"/>
                </a:ext>
              </a:extLst>
            </p:cNvPr>
            <p:cNvSpPr/>
            <p:nvPr/>
          </p:nvSpPr>
          <p:spPr>
            <a:xfrm>
              <a:off x="4705730" y="5825528"/>
              <a:ext cx="701386" cy="617486"/>
            </a:xfrm>
            <a:prstGeom prst="rect">
              <a:avLst/>
            </a:prstGeom>
            <a:blipFill>
              <a:blip r:embed="rId12" cstate="print"/>
              <a:stretch>
                <a:fillRect/>
              </a:stretch>
            </a:blipFill>
          </p:spPr>
          <p:txBody>
            <a:bodyPr wrap="square" lIns="0" tIns="0" rIns="0" bIns="0" rtlCol="0"/>
            <a:lstStyle/>
            <a:p>
              <a:endParaRPr/>
            </a:p>
          </p:txBody>
        </p:sp>
        <p:sp>
          <p:nvSpPr>
            <p:cNvPr id="30" name="object 28">
              <a:extLst>
                <a:ext uri="{FF2B5EF4-FFF2-40B4-BE49-F238E27FC236}">
                  <a16:creationId xmlns:a16="http://schemas.microsoft.com/office/drawing/2014/main" id="{F8024E1A-4168-5C4A-BEEE-D646C78E0DA9}"/>
                </a:ext>
              </a:extLst>
            </p:cNvPr>
            <p:cNvSpPr/>
            <p:nvPr/>
          </p:nvSpPr>
          <p:spPr>
            <a:xfrm>
              <a:off x="3455415" y="5850928"/>
              <a:ext cx="817041" cy="457736"/>
            </a:xfrm>
            <a:prstGeom prst="rect">
              <a:avLst/>
            </a:prstGeom>
            <a:blipFill>
              <a:blip r:embed="rId13" cstate="print"/>
              <a:stretch>
                <a:fillRect/>
              </a:stretch>
            </a:blipFill>
          </p:spPr>
          <p:txBody>
            <a:bodyPr wrap="square" lIns="0" tIns="0" rIns="0" bIns="0" rtlCol="0"/>
            <a:lstStyle/>
            <a:p>
              <a:endParaRPr/>
            </a:p>
          </p:txBody>
        </p:sp>
        <p:sp>
          <p:nvSpPr>
            <p:cNvPr id="31" name="object 29">
              <a:extLst>
                <a:ext uri="{FF2B5EF4-FFF2-40B4-BE49-F238E27FC236}">
                  <a16:creationId xmlns:a16="http://schemas.microsoft.com/office/drawing/2014/main" id="{EFD26FEA-06AF-FE44-B182-E15A749FB2FA}"/>
                </a:ext>
              </a:extLst>
            </p:cNvPr>
            <p:cNvSpPr/>
            <p:nvPr/>
          </p:nvSpPr>
          <p:spPr>
            <a:xfrm>
              <a:off x="1353438" y="5117241"/>
              <a:ext cx="625765" cy="548748"/>
            </a:xfrm>
            <a:prstGeom prst="rect">
              <a:avLst/>
            </a:prstGeom>
            <a:blipFill>
              <a:blip r:embed="rId14" cstate="print"/>
              <a:stretch>
                <a:fillRect/>
              </a:stretch>
            </a:blipFill>
          </p:spPr>
          <p:txBody>
            <a:bodyPr wrap="square" lIns="0" tIns="0" rIns="0" bIns="0" rtlCol="0"/>
            <a:lstStyle/>
            <a:p>
              <a:endParaRPr/>
            </a:p>
          </p:txBody>
        </p:sp>
        <p:sp>
          <p:nvSpPr>
            <p:cNvPr id="32" name="object 30">
              <a:extLst>
                <a:ext uri="{FF2B5EF4-FFF2-40B4-BE49-F238E27FC236}">
                  <a16:creationId xmlns:a16="http://schemas.microsoft.com/office/drawing/2014/main" id="{4BB7602F-A611-DB45-B9AD-235C99C8D5F6}"/>
                </a:ext>
              </a:extLst>
            </p:cNvPr>
            <p:cNvSpPr/>
            <p:nvPr/>
          </p:nvSpPr>
          <p:spPr>
            <a:xfrm>
              <a:off x="2286380" y="5113273"/>
              <a:ext cx="1038694" cy="489280"/>
            </a:xfrm>
            <a:prstGeom prst="rect">
              <a:avLst/>
            </a:prstGeom>
            <a:blipFill>
              <a:blip r:embed="rId15" cstate="print"/>
              <a:stretch>
                <a:fillRect/>
              </a:stretch>
            </a:blipFill>
          </p:spPr>
          <p:txBody>
            <a:bodyPr wrap="square" lIns="0" tIns="0" rIns="0" bIns="0" rtlCol="0"/>
            <a:lstStyle/>
            <a:p>
              <a:endParaRPr/>
            </a:p>
          </p:txBody>
        </p:sp>
        <p:sp>
          <p:nvSpPr>
            <p:cNvPr id="33" name="object 33">
              <a:extLst>
                <a:ext uri="{FF2B5EF4-FFF2-40B4-BE49-F238E27FC236}">
                  <a16:creationId xmlns:a16="http://schemas.microsoft.com/office/drawing/2014/main" id="{33697645-DE50-9545-9C3B-EC73DDD00757}"/>
                </a:ext>
              </a:extLst>
            </p:cNvPr>
            <p:cNvSpPr/>
            <p:nvPr/>
          </p:nvSpPr>
          <p:spPr>
            <a:xfrm>
              <a:off x="3397884" y="5113273"/>
              <a:ext cx="1038694" cy="489280"/>
            </a:xfrm>
            <a:prstGeom prst="rect">
              <a:avLst/>
            </a:prstGeom>
            <a:blipFill>
              <a:blip r:embed="rId15" cstate="print"/>
              <a:stretch>
                <a:fillRect/>
              </a:stretch>
            </a:blipFill>
          </p:spPr>
          <p:txBody>
            <a:bodyPr wrap="square" lIns="0" tIns="0" rIns="0" bIns="0" rtlCol="0"/>
            <a:lstStyle/>
            <a:p>
              <a:endParaRPr/>
            </a:p>
          </p:txBody>
        </p:sp>
        <p:sp>
          <p:nvSpPr>
            <p:cNvPr id="34" name="object 34">
              <a:extLst>
                <a:ext uri="{FF2B5EF4-FFF2-40B4-BE49-F238E27FC236}">
                  <a16:creationId xmlns:a16="http://schemas.microsoft.com/office/drawing/2014/main" id="{B426FF23-A70C-9740-9D63-870585AFC846}"/>
                </a:ext>
              </a:extLst>
            </p:cNvPr>
            <p:cNvSpPr/>
            <p:nvPr/>
          </p:nvSpPr>
          <p:spPr>
            <a:xfrm>
              <a:off x="4509261" y="5113273"/>
              <a:ext cx="1038694" cy="489280"/>
            </a:xfrm>
            <a:prstGeom prst="rect">
              <a:avLst/>
            </a:prstGeom>
            <a:blipFill>
              <a:blip r:embed="rId15" cstate="print"/>
              <a:stretch>
                <a:fillRect/>
              </a:stretch>
            </a:blipFill>
          </p:spPr>
          <p:txBody>
            <a:bodyPr wrap="square" lIns="0" tIns="0" rIns="0" bIns="0" rtlCol="0"/>
            <a:lstStyle/>
            <a:p>
              <a:endParaRPr/>
            </a:p>
          </p:txBody>
        </p:sp>
        <p:sp>
          <p:nvSpPr>
            <p:cNvPr id="35" name="object 35">
              <a:extLst>
                <a:ext uri="{FF2B5EF4-FFF2-40B4-BE49-F238E27FC236}">
                  <a16:creationId xmlns:a16="http://schemas.microsoft.com/office/drawing/2014/main" id="{4008B924-9AAD-5B48-BCEF-16A03D1A13FF}"/>
                </a:ext>
              </a:extLst>
            </p:cNvPr>
            <p:cNvSpPr/>
            <p:nvPr/>
          </p:nvSpPr>
          <p:spPr>
            <a:xfrm>
              <a:off x="5620765" y="5113273"/>
              <a:ext cx="1038694" cy="489280"/>
            </a:xfrm>
            <a:prstGeom prst="rect">
              <a:avLst/>
            </a:prstGeom>
            <a:blipFill>
              <a:blip r:embed="rId15" cstate="print"/>
              <a:stretch>
                <a:fillRect/>
              </a:stretch>
            </a:blipFill>
          </p:spPr>
          <p:txBody>
            <a:bodyPr wrap="square" lIns="0" tIns="0" rIns="0" bIns="0" rtlCol="0"/>
            <a:lstStyle/>
            <a:p>
              <a:endParaRPr/>
            </a:p>
          </p:txBody>
        </p:sp>
        <p:sp>
          <p:nvSpPr>
            <p:cNvPr id="36" name="object 36">
              <a:extLst>
                <a:ext uri="{FF2B5EF4-FFF2-40B4-BE49-F238E27FC236}">
                  <a16:creationId xmlns:a16="http://schemas.microsoft.com/office/drawing/2014/main" id="{AB21C75B-E9C2-A946-AFD5-E028881C1D18}"/>
                </a:ext>
              </a:extLst>
            </p:cNvPr>
            <p:cNvSpPr/>
            <p:nvPr/>
          </p:nvSpPr>
          <p:spPr>
            <a:xfrm>
              <a:off x="6732269" y="5113273"/>
              <a:ext cx="1038694" cy="489280"/>
            </a:xfrm>
            <a:prstGeom prst="rect">
              <a:avLst/>
            </a:prstGeom>
            <a:blipFill>
              <a:blip r:embed="rId15" cstate="print"/>
              <a:stretch>
                <a:fillRect/>
              </a:stretch>
            </a:blipFill>
          </p:spPr>
          <p:txBody>
            <a:bodyPr wrap="square" lIns="0" tIns="0" rIns="0" bIns="0" rtlCol="0"/>
            <a:lstStyle/>
            <a:p>
              <a:endParaRPr/>
            </a:p>
          </p:txBody>
        </p:sp>
        <p:sp>
          <p:nvSpPr>
            <p:cNvPr id="37" name="object 37">
              <a:extLst>
                <a:ext uri="{FF2B5EF4-FFF2-40B4-BE49-F238E27FC236}">
                  <a16:creationId xmlns:a16="http://schemas.microsoft.com/office/drawing/2014/main" id="{1D06C3D5-A1B1-E446-9A25-36BA32DC38AA}"/>
                </a:ext>
              </a:extLst>
            </p:cNvPr>
            <p:cNvSpPr/>
            <p:nvPr/>
          </p:nvSpPr>
          <p:spPr>
            <a:xfrm>
              <a:off x="7843773" y="5113273"/>
              <a:ext cx="1038694" cy="489280"/>
            </a:xfrm>
            <a:prstGeom prst="rect">
              <a:avLst/>
            </a:prstGeom>
            <a:blipFill>
              <a:blip r:embed="rId15" cstate="print"/>
              <a:stretch>
                <a:fillRect/>
              </a:stretch>
            </a:blipFill>
          </p:spPr>
          <p:txBody>
            <a:bodyPr wrap="square" lIns="0" tIns="0" rIns="0" bIns="0" rtlCol="0"/>
            <a:lstStyle/>
            <a:p>
              <a:endParaRPr/>
            </a:p>
          </p:txBody>
        </p:sp>
        <p:sp>
          <p:nvSpPr>
            <p:cNvPr id="38" name="object 38">
              <a:extLst>
                <a:ext uri="{FF2B5EF4-FFF2-40B4-BE49-F238E27FC236}">
                  <a16:creationId xmlns:a16="http://schemas.microsoft.com/office/drawing/2014/main" id="{A2BACBAF-CBF8-B34D-AE8A-0B01E0A981DB}"/>
                </a:ext>
              </a:extLst>
            </p:cNvPr>
            <p:cNvSpPr/>
            <p:nvPr/>
          </p:nvSpPr>
          <p:spPr>
            <a:xfrm>
              <a:off x="8955151" y="5113273"/>
              <a:ext cx="1038694" cy="489280"/>
            </a:xfrm>
            <a:prstGeom prst="rect">
              <a:avLst/>
            </a:prstGeom>
            <a:blipFill>
              <a:blip r:embed="rId15" cstate="print"/>
              <a:stretch>
                <a:fillRect/>
              </a:stretch>
            </a:blipFill>
          </p:spPr>
          <p:txBody>
            <a:bodyPr wrap="square" lIns="0" tIns="0" rIns="0" bIns="0" rtlCol="0"/>
            <a:lstStyle/>
            <a:p>
              <a:endParaRPr/>
            </a:p>
          </p:txBody>
        </p:sp>
        <p:sp>
          <p:nvSpPr>
            <p:cNvPr id="39" name="object 39">
              <a:extLst>
                <a:ext uri="{FF2B5EF4-FFF2-40B4-BE49-F238E27FC236}">
                  <a16:creationId xmlns:a16="http://schemas.microsoft.com/office/drawing/2014/main" id="{F2B7BD28-479D-8443-8A06-E69E658C1187}"/>
                </a:ext>
              </a:extLst>
            </p:cNvPr>
            <p:cNvSpPr/>
            <p:nvPr/>
          </p:nvSpPr>
          <p:spPr>
            <a:xfrm>
              <a:off x="2312670" y="4445812"/>
              <a:ext cx="1038694" cy="489280"/>
            </a:xfrm>
            <a:prstGeom prst="rect">
              <a:avLst/>
            </a:prstGeom>
            <a:blipFill>
              <a:blip r:embed="rId15" cstate="print"/>
              <a:stretch>
                <a:fillRect/>
              </a:stretch>
            </a:blipFill>
          </p:spPr>
          <p:txBody>
            <a:bodyPr wrap="square" lIns="0" tIns="0" rIns="0" bIns="0" rtlCol="0"/>
            <a:lstStyle/>
            <a:p>
              <a:endParaRPr/>
            </a:p>
          </p:txBody>
        </p:sp>
        <p:sp>
          <p:nvSpPr>
            <p:cNvPr id="40" name="object 40">
              <a:extLst>
                <a:ext uri="{FF2B5EF4-FFF2-40B4-BE49-F238E27FC236}">
                  <a16:creationId xmlns:a16="http://schemas.microsoft.com/office/drawing/2014/main" id="{B94AD1E3-7B7D-1D46-A3F4-5FCA59CD002C}"/>
                </a:ext>
              </a:extLst>
            </p:cNvPr>
            <p:cNvSpPr/>
            <p:nvPr/>
          </p:nvSpPr>
          <p:spPr>
            <a:xfrm>
              <a:off x="3424173" y="4445812"/>
              <a:ext cx="1038694" cy="489280"/>
            </a:xfrm>
            <a:prstGeom prst="rect">
              <a:avLst/>
            </a:prstGeom>
            <a:blipFill>
              <a:blip r:embed="rId15" cstate="print"/>
              <a:stretch>
                <a:fillRect/>
              </a:stretch>
            </a:blipFill>
          </p:spPr>
          <p:txBody>
            <a:bodyPr wrap="square" lIns="0" tIns="0" rIns="0" bIns="0" rtlCol="0"/>
            <a:lstStyle/>
            <a:p>
              <a:endParaRPr/>
            </a:p>
          </p:txBody>
        </p:sp>
        <p:sp>
          <p:nvSpPr>
            <p:cNvPr id="41" name="object 41">
              <a:extLst>
                <a:ext uri="{FF2B5EF4-FFF2-40B4-BE49-F238E27FC236}">
                  <a16:creationId xmlns:a16="http://schemas.microsoft.com/office/drawing/2014/main" id="{7603EF2A-611D-3340-BC92-E12D51199482}"/>
                </a:ext>
              </a:extLst>
            </p:cNvPr>
            <p:cNvSpPr/>
            <p:nvPr/>
          </p:nvSpPr>
          <p:spPr>
            <a:xfrm>
              <a:off x="4535551" y="4445812"/>
              <a:ext cx="1038694" cy="489280"/>
            </a:xfrm>
            <a:prstGeom prst="rect">
              <a:avLst/>
            </a:prstGeom>
            <a:blipFill>
              <a:blip r:embed="rId15" cstate="print"/>
              <a:stretch>
                <a:fillRect/>
              </a:stretch>
            </a:blipFill>
          </p:spPr>
          <p:txBody>
            <a:bodyPr wrap="square" lIns="0" tIns="0" rIns="0" bIns="0" rtlCol="0"/>
            <a:lstStyle/>
            <a:p>
              <a:endParaRPr/>
            </a:p>
          </p:txBody>
        </p:sp>
        <p:sp>
          <p:nvSpPr>
            <p:cNvPr id="42" name="object 42">
              <a:extLst>
                <a:ext uri="{FF2B5EF4-FFF2-40B4-BE49-F238E27FC236}">
                  <a16:creationId xmlns:a16="http://schemas.microsoft.com/office/drawing/2014/main" id="{3BF43564-6B2A-FA4F-A649-E0DDA6D10F50}"/>
                </a:ext>
              </a:extLst>
            </p:cNvPr>
            <p:cNvSpPr/>
            <p:nvPr/>
          </p:nvSpPr>
          <p:spPr>
            <a:xfrm>
              <a:off x="5647054" y="4445812"/>
              <a:ext cx="1038694" cy="489280"/>
            </a:xfrm>
            <a:prstGeom prst="rect">
              <a:avLst/>
            </a:prstGeom>
            <a:blipFill>
              <a:blip r:embed="rId15" cstate="print"/>
              <a:stretch>
                <a:fillRect/>
              </a:stretch>
            </a:blipFill>
          </p:spPr>
          <p:txBody>
            <a:bodyPr wrap="square" lIns="0" tIns="0" rIns="0" bIns="0" rtlCol="0"/>
            <a:lstStyle/>
            <a:p>
              <a:endParaRPr/>
            </a:p>
          </p:txBody>
        </p:sp>
        <p:sp>
          <p:nvSpPr>
            <p:cNvPr id="43" name="object 43">
              <a:extLst>
                <a:ext uri="{FF2B5EF4-FFF2-40B4-BE49-F238E27FC236}">
                  <a16:creationId xmlns:a16="http://schemas.microsoft.com/office/drawing/2014/main" id="{AAC3A935-3019-6240-BC33-D45CEB5FED30}"/>
                </a:ext>
              </a:extLst>
            </p:cNvPr>
            <p:cNvSpPr/>
            <p:nvPr/>
          </p:nvSpPr>
          <p:spPr>
            <a:xfrm>
              <a:off x="6758558" y="4445812"/>
              <a:ext cx="1038694" cy="489280"/>
            </a:xfrm>
            <a:prstGeom prst="rect">
              <a:avLst/>
            </a:prstGeom>
            <a:blipFill>
              <a:blip r:embed="rId15" cstate="print"/>
              <a:stretch>
                <a:fillRect/>
              </a:stretch>
            </a:blipFill>
          </p:spPr>
          <p:txBody>
            <a:bodyPr wrap="square" lIns="0" tIns="0" rIns="0" bIns="0" rtlCol="0"/>
            <a:lstStyle/>
            <a:p>
              <a:endParaRPr/>
            </a:p>
          </p:txBody>
        </p:sp>
        <p:sp>
          <p:nvSpPr>
            <p:cNvPr id="44" name="object 44">
              <a:extLst>
                <a:ext uri="{FF2B5EF4-FFF2-40B4-BE49-F238E27FC236}">
                  <a16:creationId xmlns:a16="http://schemas.microsoft.com/office/drawing/2014/main" id="{F63675C2-F6E8-F04A-BF6A-AF8BBFF65160}"/>
                </a:ext>
              </a:extLst>
            </p:cNvPr>
            <p:cNvSpPr/>
            <p:nvPr/>
          </p:nvSpPr>
          <p:spPr>
            <a:xfrm>
              <a:off x="7870063" y="4445812"/>
              <a:ext cx="1038694" cy="489280"/>
            </a:xfrm>
            <a:prstGeom prst="rect">
              <a:avLst/>
            </a:prstGeom>
            <a:blipFill>
              <a:blip r:embed="rId15" cstate="print"/>
              <a:stretch>
                <a:fillRect/>
              </a:stretch>
            </a:blipFill>
          </p:spPr>
          <p:txBody>
            <a:bodyPr wrap="square" lIns="0" tIns="0" rIns="0" bIns="0" rtlCol="0"/>
            <a:lstStyle/>
            <a:p>
              <a:endParaRPr/>
            </a:p>
          </p:txBody>
        </p:sp>
        <p:sp>
          <p:nvSpPr>
            <p:cNvPr id="45" name="object 45">
              <a:extLst>
                <a:ext uri="{FF2B5EF4-FFF2-40B4-BE49-F238E27FC236}">
                  <a16:creationId xmlns:a16="http://schemas.microsoft.com/office/drawing/2014/main" id="{E47FC7F2-FC01-744F-9428-6A7E2D2100B4}"/>
                </a:ext>
              </a:extLst>
            </p:cNvPr>
            <p:cNvSpPr/>
            <p:nvPr/>
          </p:nvSpPr>
          <p:spPr>
            <a:xfrm>
              <a:off x="8981440" y="4445812"/>
              <a:ext cx="1038694" cy="489280"/>
            </a:xfrm>
            <a:prstGeom prst="rect">
              <a:avLst/>
            </a:prstGeom>
            <a:blipFill>
              <a:blip r:embed="rId15" cstate="print"/>
              <a:stretch>
                <a:fillRect/>
              </a:stretch>
            </a:blipFill>
          </p:spPr>
          <p:txBody>
            <a:bodyPr wrap="square" lIns="0" tIns="0" rIns="0" bIns="0" rtlCol="0"/>
            <a:lstStyle/>
            <a:p>
              <a:endParaRPr/>
            </a:p>
          </p:txBody>
        </p:sp>
        <p:sp>
          <p:nvSpPr>
            <p:cNvPr id="46" name="object 46">
              <a:extLst>
                <a:ext uri="{FF2B5EF4-FFF2-40B4-BE49-F238E27FC236}">
                  <a16:creationId xmlns:a16="http://schemas.microsoft.com/office/drawing/2014/main" id="{BA44776E-786D-EA47-9F32-71926C54A9B8}"/>
                </a:ext>
              </a:extLst>
            </p:cNvPr>
            <p:cNvSpPr/>
            <p:nvPr/>
          </p:nvSpPr>
          <p:spPr>
            <a:xfrm>
              <a:off x="2307335" y="3715435"/>
              <a:ext cx="1038694" cy="489280"/>
            </a:xfrm>
            <a:prstGeom prst="rect">
              <a:avLst/>
            </a:prstGeom>
            <a:blipFill>
              <a:blip r:embed="rId15" cstate="print"/>
              <a:stretch>
                <a:fillRect/>
              </a:stretch>
            </a:blipFill>
          </p:spPr>
          <p:txBody>
            <a:bodyPr wrap="square" lIns="0" tIns="0" rIns="0" bIns="0" rtlCol="0"/>
            <a:lstStyle/>
            <a:p>
              <a:endParaRPr/>
            </a:p>
          </p:txBody>
        </p:sp>
        <p:sp>
          <p:nvSpPr>
            <p:cNvPr id="47" name="object 47">
              <a:extLst>
                <a:ext uri="{FF2B5EF4-FFF2-40B4-BE49-F238E27FC236}">
                  <a16:creationId xmlns:a16="http://schemas.microsoft.com/office/drawing/2014/main" id="{5F7ADEB9-C726-4945-AF85-6BEE8529E598}"/>
                </a:ext>
              </a:extLst>
            </p:cNvPr>
            <p:cNvSpPr/>
            <p:nvPr/>
          </p:nvSpPr>
          <p:spPr>
            <a:xfrm>
              <a:off x="3418840" y="3715435"/>
              <a:ext cx="1038694" cy="489280"/>
            </a:xfrm>
            <a:prstGeom prst="rect">
              <a:avLst/>
            </a:prstGeom>
            <a:blipFill>
              <a:blip r:embed="rId15" cstate="print"/>
              <a:stretch>
                <a:fillRect/>
              </a:stretch>
            </a:blipFill>
          </p:spPr>
          <p:txBody>
            <a:bodyPr wrap="square" lIns="0" tIns="0" rIns="0" bIns="0" rtlCol="0"/>
            <a:lstStyle/>
            <a:p>
              <a:endParaRPr/>
            </a:p>
          </p:txBody>
        </p:sp>
        <p:sp>
          <p:nvSpPr>
            <p:cNvPr id="48" name="object 48">
              <a:extLst>
                <a:ext uri="{FF2B5EF4-FFF2-40B4-BE49-F238E27FC236}">
                  <a16:creationId xmlns:a16="http://schemas.microsoft.com/office/drawing/2014/main" id="{F335B745-D6E7-7547-BEE8-98BD6A541285}"/>
                </a:ext>
              </a:extLst>
            </p:cNvPr>
            <p:cNvSpPr/>
            <p:nvPr/>
          </p:nvSpPr>
          <p:spPr>
            <a:xfrm>
              <a:off x="4530344" y="3715435"/>
              <a:ext cx="1038694" cy="489280"/>
            </a:xfrm>
            <a:prstGeom prst="rect">
              <a:avLst/>
            </a:prstGeom>
            <a:blipFill>
              <a:blip r:embed="rId15" cstate="print"/>
              <a:stretch>
                <a:fillRect/>
              </a:stretch>
            </a:blipFill>
          </p:spPr>
          <p:txBody>
            <a:bodyPr wrap="square" lIns="0" tIns="0" rIns="0" bIns="0" rtlCol="0"/>
            <a:lstStyle/>
            <a:p>
              <a:endParaRPr/>
            </a:p>
          </p:txBody>
        </p:sp>
        <p:sp>
          <p:nvSpPr>
            <p:cNvPr id="49" name="object 49">
              <a:extLst>
                <a:ext uri="{FF2B5EF4-FFF2-40B4-BE49-F238E27FC236}">
                  <a16:creationId xmlns:a16="http://schemas.microsoft.com/office/drawing/2014/main" id="{28C59CB6-157D-1648-AD5F-BDA46617FDEF}"/>
                </a:ext>
              </a:extLst>
            </p:cNvPr>
            <p:cNvSpPr/>
            <p:nvPr/>
          </p:nvSpPr>
          <p:spPr>
            <a:xfrm>
              <a:off x="5641847" y="3715435"/>
              <a:ext cx="1038694" cy="489280"/>
            </a:xfrm>
            <a:prstGeom prst="rect">
              <a:avLst/>
            </a:prstGeom>
            <a:blipFill>
              <a:blip r:embed="rId15" cstate="print"/>
              <a:stretch>
                <a:fillRect/>
              </a:stretch>
            </a:blipFill>
          </p:spPr>
          <p:txBody>
            <a:bodyPr wrap="square" lIns="0" tIns="0" rIns="0" bIns="0" rtlCol="0"/>
            <a:lstStyle/>
            <a:p>
              <a:endParaRPr/>
            </a:p>
          </p:txBody>
        </p:sp>
        <p:sp>
          <p:nvSpPr>
            <p:cNvPr id="50" name="object 50">
              <a:extLst>
                <a:ext uri="{FF2B5EF4-FFF2-40B4-BE49-F238E27FC236}">
                  <a16:creationId xmlns:a16="http://schemas.microsoft.com/office/drawing/2014/main" id="{F0090F2A-0F51-A747-AD9F-50E6B78E3B4A}"/>
                </a:ext>
              </a:extLst>
            </p:cNvPr>
            <p:cNvSpPr/>
            <p:nvPr/>
          </p:nvSpPr>
          <p:spPr>
            <a:xfrm>
              <a:off x="6753225" y="3715435"/>
              <a:ext cx="1038694" cy="489280"/>
            </a:xfrm>
            <a:prstGeom prst="rect">
              <a:avLst/>
            </a:prstGeom>
            <a:blipFill>
              <a:blip r:embed="rId15" cstate="print"/>
              <a:stretch>
                <a:fillRect/>
              </a:stretch>
            </a:blipFill>
          </p:spPr>
          <p:txBody>
            <a:bodyPr wrap="square" lIns="0" tIns="0" rIns="0" bIns="0" rtlCol="0"/>
            <a:lstStyle/>
            <a:p>
              <a:endParaRPr/>
            </a:p>
          </p:txBody>
        </p:sp>
        <p:sp>
          <p:nvSpPr>
            <p:cNvPr id="51" name="object 51">
              <a:extLst>
                <a:ext uri="{FF2B5EF4-FFF2-40B4-BE49-F238E27FC236}">
                  <a16:creationId xmlns:a16="http://schemas.microsoft.com/office/drawing/2014/main" id="{F464DC3C-8316-6F4E-9EC7-45A17B4AD043}"/>
                </a:ext>
              </a:extLst>
            </p:cNvPr>
            <p:cNvSpPr/>
            <p:nvPr/>
          </p:nvSpPr>
          <p:spPr>
            <a:xfrm>
              <a:off x="7864729" y="3715435"/>
              <a:ext cx="1038694" cy="489280"/>
            </a:xfrm>
            <a:prstGeom prst="rect">
              <a:avLst/>
            </a:prstGeom>
            <a:blipFill>
              <a:blip r:embed="rId15" cstate="print"/>
              <a:stretch>
                <a:fillRect/>
              </a:stretch>
            </a:blipFill>
          </p:spPr>
          <p:txBody>
            <a:bodyPr wrap="square" lIns="0" tIns="0" rIns="0" bIns="0" rtlCol="0"/>
            <a:lstStyle/>
            <a:p>
              <a:endParaRPr/>
            </a:p>
          </p:txBody>
        </p:sp>
        <p:sp>
          <p:nvSpPr>
            <p:cNvPr id="52" name="object 52">
              <a:extLst>
                <a:ext uri="{FF2B5EF4-FFF2-40B4-BE49-F238E27FC236}">
                  <a16:creationId xmlns:a16="http://schemas.microsoft.com/office/drawing/2014/main" id="{0457D308-2BDD-E144-BCD6-F3EDE2F370E2}"/>
                </a:ext>
              </a:extLst>
            </p:cNvPr>
            <p:cNvSpPr/>
            <p:nvPr/>
          </p:nvSpPr>
          <p:spPr>
            <a:xfrm>
              <a:off x="8976232" y="3715435"/>
              <a:ext cx="1038694" cy="489280"/>
            </a:xfrm>
            <a:prstGeom prst="rect">
              <a:avLst/>
            </a:prstGeom>
            <a:blipFill>
              <a:blip r:embed="rId15" cstate="print"/>
              <a:stretch>
                <a:fillRect/>
              </a:stretch>
            </a:blipFill>
          </p:spPr>
          <p:txBody>
            <a:bodyPr wrap="square" lIns="0" tIns="0" rIns="0" bIns="0" rtlCol="0"/>
            <a:lstStyle/>
            <a:p>
              <a:endParaRPr/>
            </a:p>
          </p:txBody>
        </p:sp>
        <p:sp>
          <p:nvSpPr>
            <p:cNvPr id="53" name="object 53">
              <a:extLst>
                <a:ext uri="{FF2B5EF4-FFF2-40B4-BE49-F238E27FC236}">
                  <a16:creationId xmlns:a16="http://schemas.microsoft.com/office/drawing/2014/main" id="{2493ACEA-36D8-7848-A549-535F8AAA528D}"/>
                </a:ext>
              </a:extLst>
            </p:cNvPr>
            <p:cNvSpPr/>
            <p:nvPr/>
          </p:nvSpPr>
          <p:spPr>
            <a:xfrm>
              <a:off x="2302129" y="3016427"/>
              <a:ext cx="1038694" cy="489280"/>
            </a:xfrm>
            <a:prstGeom prst="rect">
              <a:avLst/>
            </a:prstGeom>
            <a:blipFill>
              <a:blip r:embed="rId15" cstate="print"/>
              <a:stretch>
                <a:fillRect/>
              </a:stretch>
            </a:blipFill>
          </p:spPr>
          <p:txBody>
            <a:bodyPr wrap="square" lIns="0" tIns="0" rIns="0" bIns="0" rtlCol="0"/>
            <a:lstStyle/>
            <a:p>
              <a:endParaRPr/>
            </a:p>
          </p:txBody>
        </p:sp>
        <p:sp>
          <p:nvSpPr>
            <p:cNvPr id="54" name="object 54">
              <a:extLst>
                <a:ext uri="{FF2B5EF4-FFF2-40B4-BE49-F238E27FC236}">
                  <a16:creationId xmlns:a16="http://schemas.microsoft.com/office/drawing/2014/main" id="{C479C64D-B934-0F4B-BE98-4F8F3ADC7BA6}"/>
                </a:ext>
              </a:extLst>
            </p:cNvPr>
            <p:cNvSpPr/>
            <p:nvPr/>
          </p:nvSpPr>
          <p:spPr>
            <a:xfrm>
              <a:off x="3413633" y="3016427"/>
              <a:ext cx="1038694" cy="489280"/>
            </a:xfrm>
            <a:prstGeom prst="rect">
              <a:avLst/>
            </a:prstGeom>
            <a:blipFill>
              <a:blip r:embed="rId15" cstate="print"/>
              <a:stretch>
                <a:fillRect/>
              </a:stretch>
            </a:blipFill>
          </p:spPr>
          <p:txBody>
            <a:bodyPr wrap="square" lIns="0" tIns="0" rIns="0" bIns="0" rtlCol="0"/>
            <a:lstStyle/>
            <a:p>
              <a:endParaRPr/>
            </a:p>
          </p:txBody>
        </p:sp>
        <p:sp>
          <p:nvSpPr>
            <p:cNvPr id="55" name="object 55">
              <a:extLst>
                <a:ext uri="{FF2B5EF4-FFF2-40B4-BE49-F238E27FC236}">
                  <a16:creationId xmlns:a16="http://schemas.microsoft.com/office/drawing/2014/main" id="{4214CC0C-86AE-494B-B750-984E23E99CB1}"/>
                </a:ext>
              </a:extLst>
            </p:cNvPr>
            <p:cNvSpPr/>
            <p:nvPr/>
          </p:nvSpPr>
          <p:spPr>
            <a:xfrm>
              <a:off x="4525009" y="3016427"/>
              <a:ext cx="1038694" cy="489280"/>
            </a:xfrm>
            <a:prstGeom prst="rect">
              <a:avLst/>
            </a:prstGeom>
            <a:blipFill>
              <a:blip r:embed="rId15" cstate="print"/>
              <a:stretch>
                <a:fillRect/>
              </a:stretch>
            </a:blipFill>
          </p:spPr>
          <p:txBody>
            <a:bodyPr wrap="square" lIns="0" tIns="0" rIns="0" bIns="0" rtlCol="0"/>
            <a:lstStyle/>
            <a:p>
              <a:endParaRPr/>
            </a:p>
          </p:txBody>
        </p:sp>
        <p:sp>
          <p:nvSpPr>
            <p:cNvPr id="56" name="object 56">
              <a:extLst>
                <a:ext uri="{FF2B5EF4-FFF2-40B4-BE49-F238E27FC236}">
                  <a16:creationId xmlns:a16="http://schemas.microsoft.com/office/drawing/2014/main" id="{533880AD-3F83-6A44-8956-0DC2C49FE2A1}"/>
                </a:ext>
              </a:extLst>
            </p:cNvPr>
            <p:cNvSpPr/>
            <p:nvPr/>
          </p:nvSpPr>
          <p:spPr>
            <a:xfrm>
              <a:off x="5636514" y="3016427"/>
              <a:ext cx="1038694" cy="489280"/>
            </a:xfrm>
            <a:prstGeom prst="rect">
              <a:avLst/>
            </a:prstGeom>
            <a:blipFill>
              <a:blip r:embed="rId15" cstate="print"/>
              <a:stretch>
                <a:fillRect/>
              </a:stretch>
            </a:blipFill>
          </p:spPr>
          <p:txBody>
            <a:bodyPr wrap="square" lIns="0" tIns="0" rIns="0" bIns="0" rtlCol="0"/>
            <a:lstStyle/>
            <a:p>
              <a:endParaRPr/>
            </a:p>
          </p:txBody>
        </p:sp>
        <p:sp>
          <p:nvSpPr>
            <p:cNvPr id="57" name="object 57">
              <a:extLst>
                <a:ext uri="{FF2B5EF4-FFF2-40B4-BE49-F238E27FC236}">
                  <a16:creationId xmlns:a16="http://schemas.microsoft.com/office/drawing/2014/main" id="{F29855DF-3800-4848-91B7-AF9B635D9DE7}"/>
                </a:ext>
              </a:extLst>
            </p:cNvPr>
            <p:cNvSpPr/>
            <p:nvPr/>
          </p:nvSpPr>
          <p:spPr>
            <a:xfrm>
              <a:off x="6748018" y="3016427"/>
              <a:ext cx="1038694" cy="489280"/>
            </a:xfrm>
            <a:prstGeom prst="rect">
              <a:avLst/>
            </a:prstGeom>
            <a:blipFill>
              <a:blip r:embed="rId15" cstate="print"/>
              <a:stretch>
                <a:fillRect/>
              </a:stretch>
            </a:blipFill>
          </p:spPr>
          <p:txBody>
            <a:bodyPr wrap="square" lIns="0" tIns="0" rIns="0" bIns="0" rtlCol="0"/>
            <a:lstStyle/>
            <a:p>
              <a:endParaRPr/>
            </a:p>
          </p:txBody>
        </p:sp>
        <p:sp>
          <p:nvSpPr>
            <p:cNvPr id="58" name="object 58">
              <a:extLst>
                <a:ext uri="{FF2B5EF4-FFF2-40B4-BE49-F238E27FC236}">
                  <a16:creationId xmlns:a16="http://schemas.microsoft.com/office/drawing/2014/main" id="{3BC808B1-2B17-2346-B5EF-8675599A0BD2}"/>
                </a:ext>
              </a:extLst>
            </p:cNvPr>
            <p:cNvSpPr/>
            <p:nvPr/>
          </p:nvSpPr>
          <p:spPr>
            <a:xfrm>
              <a:off x="7859521" y="3016427"/>
              <a:ext cx="1038694" cy="489280"/>
            </a:xfrm>
            <a:prstGeom prst="rect">
              <a:avLst/>
            </a:prstGeom>
            <a:blipFill>
              <a:blip r:embed="rId15" cstate="print"/>
              <a:stretch>
                <a:fillRect/>
              </a:stretch>
            </a:blipFill>
          </p:spPr>
          <p:txBody>
            <a:bodyPr wrap="square" lIns="0" tIns="0" rIns="0" bIns="0" rtlCol="0"/>
            <a:lstStyle/>
            <a:p>
              <a:endParaRPr/>
            </a:p>
          </p:txBody>
        </p:sp>
        <p:sp>
          <p:nvSpPr>
            <p:cNvPr id="59" name="object 59">
              <a:extLst>
                <a:ext uri="{FF2B5EF4-FFF2-40B4-BE49-F238E27FC236}">
                  <a16:creationId xmlns:a16="http://schemas.microsoft.com/office/drawing/2014/main" id="{8A992F85-3C8B-724C-AD86-4F53C9C08C79}"/>
                </a:ext>
              </a:extLst>
            </p:cNvPr>
            <p:cNvSpPr/>
            <p:nvPr/>
          </p:nvSpPr>
          <p:spPr>
            <a:xfrm>
              <a:off x="8971026" y="3016427"/>
              <a:ext cx="1038694" cy="489280"/>
            </a:xfrm>
            <a:prstGeom prst="rect">
              <a:avLst/>
            </a:prstGeom>
            <a:blipFill>
              <a:blip r:embed="rId15" cstate="print"/>
              <a:stretch>
                <a:fillRect/>
              </a:stretch>
            </a:blipFill>
          </p:spPr>
          <p:txBody>
            <a:bodyPr wrap="square" lIns="0" tIns="0" rIns="0" bIns="0" rtlCol="0"/>
            <a:lstStyle/>
            <a:p>
              <a:endParaRPr/>
            </a:p>
          </p:txBody>
        </p:sp>
        <p:sp>
          <p:nvSpPr>
            <p:cNvPr id="60" name="object 60">
              <a:extLst>
                <a:ext uri="{FF2B5EF4-FFF2-40B4-BE49-F238E27FC236}">
                  <a16:creationId xmlns:a16="http://schemas.microsoft.com/office/drawing/2014/main" id="{06902978-E72B-1943-912B-EB0AA7E4BDE1}"/>
                </a:ext>
              </a:extLst>
            </p:cNvPr>
            <p:cNvSpPr/>
            <p:nvPr/>
          </p:nvSpPr>
          <p:spPr>
            <a:xfrm>
              <a:off x="2286380" y="2259634"/>
              <a:ext cx="1038694" cy="489280"/>
            </a:xfrm>
            <a:prstGeom prst="rect">
              <a:avLst/>
            </a:prstGeom>
            <a:blipFill>
              <a:blip r:embed="rId15" cstate="print"/>
              <a:stretch>
                <a:fillRect/>
              </a:stretch>
            </a:blipFill>
          </p:spPr>
          <p:txBody>
            <a:bodyPr wrap="square" lIns="0" tIns="0" rIns="0" bIns="0" rtlCol="0"/>
            <a:lstStyle/>
            <a:p>
              <a:endParaRPr/>
            </a:p>
          </p:txBody>
        </p:sp>
        <p:sp>
          <p:nvSpPr>
            <p:cNvPr id="61" name="object 61">
              <a:extLst>
                <a:ext uri="{FF2B5EF4-FFF2-40B4-BE49-F238E27FC236}">
                  <a16:creationId xmlns:a16="http://schemas.microsoft.com/office/drawing/2014/main" id="{1E570C4D-AB80-AB40-859F-767B0D13087E}"/>
                </a:ext>
              </a:extLst>
            </p:cNvPr>
            <p:cNvSpPr/>
            <p:nvPr/>
          </p:nvSpPr>
          <p:spPr>
            <a:xfrm>
              <a:off x="3397884" y="2259634"/>
              <a:ext cx="1038694" cy="489280"/>
            </a:xfrm>
            <a:prstGeom prst="rect">
              <a:avLst/>
            </a:prstGeom>
            <a:blipFill>
              <a:blip r:embed="rId15" cstate="print"/>
              <a:stretch>
                <a:fillRect/>
              </a:stretch>
            </a:blipFill>
          </p:spPr>
          <p:txBody>
            <a:bodyPr wrap="square" lIns="0" tIns="0" rIns="0" bIns="0" rtlCol="0"/>
            <a:lstStyle/>
            <a:p>
              <a:endParaRPr/>
            </a:p>
          </p:txBody>
        </p:sp>
        <p:sp>
          <p:nvSpPr>
            <p:cNvPr id="62" name="object 62">
              <a:extLst>
                <a:ext uri="{FF2B5EF4-FFF2-40B4-BE49-F238E27FC236}">
                  <a16:creationId xmlns:a16="http://schemas.microsoft.com/office/drawing/2014/main" id="{EFE2F236-E250-D747-909C-EBDE1D4E11CB}"/>
                </a:ext>
              </a:extLst>
            </p:cNvPr>
            <p:cNvSpPr/>
            <p:nvPr/>
          </p:nvSpPr>
          <p:spPr>
            <a:xfrm>
              <a:off x="4509261" y="2259634"/>
              <a:ext cx="1038694" cy="489280"/>
            </a:xfrm>
            <a:prstGeom prst="rect">
              <a:avLst/>
            </a:prstGeom>
            <a:blipFill>
              <a:blip r:embed="rId15" cstate="print"/>
              <a:stretch>
                <a:fillRect/>
              </a:stretch>
            </a:blipFill>
          </p:spPr>
          <p:txBody>
            <a:bodyPr wrap="square" lIns="0" tIns="0" rIns="0" bIns="0" rtlCol="0"/>
            <a:lstStyle/>
            <a:p>
              <a:endParaRPr/>
            </a:p>
          </p:txBody>
        </p:sp>
        <p:sp>
          <p:nvSpPr>
            <p:cNvPr id="63" name="object 63">
              <a:extLst>
                <a:ext uri="{FF2B5EF4-FFF2-40B4-BE49-F238E27FC236}">
                  <a16:creationId xmlns:a16="http://schemas.microsoft.com/office/drawing/2014/main" id="{939D7CBF-F0B5-D14A-A1C7-F82A75B081D3}"/>
                </a:ext>
              </a:extLst>
            </p:cNvPr>
            <p:cNvSpPr/>
            <p:nvPr/>
          </p:nvSpPr>
          <p:spPr>
            <a:xfrm>
              <a:off x="5620765" y="2259634"/>
              <a:ext cx="1038694" cy="489280"/>
            </a:xfrm>
            <a:prstGeom prst="rect">
              <a:avLst/>
            </a:prstGeom>
            <a:blipFill>
              <a:blip r:embed="rId15" cstate="print"/>
              <a:stretch>
                <a:fillRect/>
              </a:stretch>
            </a:blipFill>
          </p:spPr>
          <p:txBody>
            <a:bodyPr wrap="square" lIns="0" tIns="0" rIns="0" bIns="0" rtlCol="0"/>
            <a:lstStyle/>
            <a:p>
              <a:endParaRPr/>
            </a:p>
          </p:txBody>
        </p:sp>
        <p:sp>
          <p:nvSpPr>
            <p:cNvPr id="64" name="object 64">
              <a:extLst>
                <a:ext uri="{FF2B5EF4-FFF2-40B4-BE49-F238E27FC236}">
                  <a16:creationId xmlns:a16="http://schemas.microsoft.com/office/drawing/2014/main" id="{AC88515E-0328-6448-AD94-5390E6780287}"/>
                </a:ext>
              </a:extLst>
            </p:cNvPr>
            <p:cNvSpPr/>
            <p:nvPr/>
          </p:nvSpPr>
          <p:spPr>
            <a:xfrm>
              <a:off x="6732269" y="2259634"/>
              <a:ext cx="1038694" cy="489280"/>
            </a:xfrm>
            <a:prstGeom prst="rect">
              <a:avLst/>
            </a:prstGeom>
            <a:blipFill>
              <a:blip r:embed="rId15" cstate="print"/>
              <a:stretch>
                <a:fillRect/>
              </a:stretch>
            </a:blipFill>
          </p:spPr>
          <p:txBody>
            <a:bodyPr wrap="square" lIns="0" tIns="0" rIns="0" bIns="0" rtlCol="0"/>
            <a:lstStyle/>
            <a:p>
              <a:endParaRPr/>
            </a:p>
          </p:txBody>
        </p:sp>
        <p:sp>
          <p:nvSpPr>
            <p:cNvPr id="65" name="object 65">
              <a:extLst>
                <a:ext uri="{FF2B5EF4-FFF2-40B4-BE49-F238E27FC236}">
                  <a16:creationId xmlns:a16="http://schemas.microsoft.com/office/drawing/2014/main" id="{96442BDB-38A6-FD46-A1F1-8DBEE134E33E}"/>
                </a:ext>
              </a:extLst>
            </p:cNvPr>
            <p:cNvSpPr/>
            <p:nvPr/>
          </p:nvSpPr>
          <p:spPr>
            <a:xfrm>
              <a:off x="7843773" y="2259634"/>
              <a:ext cx="1038694" cy="489280"/>
            </a:xfrm>
            <a:prstGeom prst="rect">
              <a:avLst/>
            </a:prstGeom>
            <a:blipFill>
              <a:blip r:embed="rId15" cstate="print"/>
              <a:stretch>
                <a:fillRect/>
              </a:stretch>
            </a:blipFill>
          </p:spPr>
          <p:txBody>
            <a:bodyPr wrap="square" lIns="0" tIns="0" rIns="0" bIns="0" rtlCol="0"/>
            <a:lstStyle/>
            <a:p>
              <a:endParaRPr/>
            </a:p>
          </p:txBody>
        </p:sp>
        <p:sp>
          <p:nvSpPr>
            <p:cNvPr id="66" name="object 66">
              <a:extLst>
                <a:ext uri="{FF2B5EF4-FFF2-40B4-BE49-F238E27FC236}">
                  <a16:creationId xmlns:a16="http://schemas.microsoft.com/office/drawing/2014/main" id="{7303C8C6-D541-AF4A-89A3-C9A9A07BE782}"/>
                </a:ext>
              </a:extLst>
            </p:cNvPr>
            <p:cNvSpPr/>
            <p:nvPr/>
          </p:nvSpPr>
          <p:spPr>
            <a:xfrm>
              <a:off x="8955151" y="2259634"/>
              <a:ext cx="1038694" cy="489280"/>
            </a:xfrm>
            <a:prstGeom prst="rect">
              <a:avLst/>
            </a:prstGeom>
            <a:blipFill>
              <a:blip r:embed="rId15" cstate="print"/>
              <a:stretch>
                <a:fillRect/>
              </a:stretch>
            </a:blipFill>
          </p:spPr>
          <p:txBody>
            <a:bodyPr wrap="square" lIns="0" tIns="0" rIns="0" bIns="0" rtlCol="0"/>
            <a:lstStyle/>
            <a:p>
              <a:endParaRPr/>
            </a:p>
          </p:txBody>
        </p:sp>
        <p:sp>
          <p:nvSpPr>
            <p:cNvPr id="67" name="object 67">
              <a:extLst>
                <a:ext uri="{FF2B5EF4-FFF2-40B4-BE49-F238E27FC236}">
                  <a16:creationId xmlns:a16="http://schemas.microsoft.com/office/drawing/2014/main" id="{7573ECDC-DD27-5942-B28C-8F3151410B58}"/>
                </a:ext>
              </a:extLst>
            </p:cNvPr>
            <p:cNvSpPr/>
            <p:nvPr/>
          </p:nvSpPr>
          <p:spPr>
            <a:xfrm>
              <a:off x="2328417" y="1545005"/>
              <a:ext cx="1038694" cy="489280"/>
            </a:xfrm>
            <a:prstGeom prst="rect">
              <a:avLst/>
            </a:prstGeom>
            <a:blipFill>
              <a:blip r:embed="rId15" cstate="print"/>
              <a:stretch>
                <a:fillRect/>
              </a:stretch>
            </a:blipFill>
          </p:spPr>
          <p:txBody>
            <a:bodyPr wrap="square" lIns="0" tIns="0" rIns="0" bIns="0" rtlCol="0"/>
            <a:lstStyle/>
            <a:p>
              <a:endParaRPr/>
            </a:p>
          </p:txBody>
        </p:sp>
        <p:sp>
          <p:nvSpPr>
            <p:cNvPr id="68" name="object 68">
              <a:extLst>
                <a:ext uri="{FF2B5EF4-FFF2-40B4-BE49-F238E27FC236}">
                  <a16:creationId xmlns:a16="http://schemas.microsoft.com/office/drawing/2014/main" id="{C44E7F89-41D0-8543-8338-7E1A1A9E6C9C}"/>
                </a:ext>
              </a:extLst>
            </p:cNvPr>
            <p:cNvSpPr/>
            <p:nvPr/>
          </p:nvSpPr>
          <p:spPr>
            <a:xfrm>
              <a:off x="3439921" y="1545005"/>
              <a:ext cx="1038694" cy="489280"/>
            </a:xfrm>
            <a:prstGeom prst="rect">
              <a:avLst/>
            </a:prstGeom>
            <a:blipFill>
              <a:blip r:embed="rId15" cstate="print"/>
              <a:stretch>
                <a:fillRect/>
              </a:stretch>
            </a:blipFill>
          </p:spPr>
          <p:txBody>
            <a:bodyPr wrap="square" lIns="0" tIns="0" rIns="0" bIns="0" rtlCol="0"/>
            <a:lstStyle/>
            <a:p>
              <a:endParaRPr/>
            </a:p>
          </p:txBody>
        </p:sp>
        <p:sp>
          <p:nvSpPr>
            <p:cNvPr id="69" name="object 69">
              <a:extLst>
                <a:ext uri="{FF2B5EF4-FFF2-40B4-BE49-F238E27FC236}">
                  <a16:creationId xmlns:a16="http://schemas.microsoft.com/office/drawing/2014/main" id="{99F14AC0-6478-1246-8D92-2A321CF9A835}"/>
                </a:ext>
              </a:extLst>
            </p:cNvPr>
            <p:cNvSpPr/>
            <p:nvPr/>
          </p:nvSpPr>
          <p:spPr>
            <a:xfrm>
              <a:off x="4551298" y="1545005"/>
              <a:ext cx="1038694" cy="489280"/>
            </a:xfrm>
            <a:prstGeom prst="rect">
              <a:avLst/>
            </a:prstGeom>
            <a:blipFill>
              <a:blip r:embed="rId15" cstate="print"/>
              <a:stretch>
                <a:fillRect/>
              </a:stretch>
            </a:blipFill>
          </p:spPr>
          <p:txBody>
            <a:bodyPr wrap="square" lIns="0" tIns="0" rIns="0" bIns="0" rtlCol="0"/>
            <a:lstStyle/>
            <a:p>
              <a:endParaRPr/>
            </a:p>
          </p:txBody>
        </p:sp>
        <p:sp>
          <p:nvSpPr>
            <p:cNvPr id="70" name="object 70">
              <a:extLst>
                <a:ext uri="{FF2B5EF4-FFF2-40B4-BE49-F238E27FC236}">
                  <a16:creationId xmlns:a16="http://schemas.microsoft.com/office/drawing/2014/main" id="{0CFCFA76-9D6B-344B-8C7E-173A21FF7B20}"/>
                </a:ext>
              </a:extLst>
            </p:cNvPr>
            <p:cNvSpPr/>
            <p:nvPr/>
          </p:nvSpPr>
          <p:spPr>
            <a:xfrm>
              <a:off x="5662803" y="1545005"/>
              <a:ext cx="1038694" cy="489280"/>
            </a:xfrm>
            <a:prstGeom prst="rect">
              <a:avLst/>
            </a:prstGeom>
            <a:blipFill>
              <a:blip r:embed="rId15" cstate="print"/>
              <a:stretch>
                <a:fillRect/>
              </a:stretch>
            </a:blipFill>
          </p:spPr>
          <p:txBody>
            <a:bodyPr wrap="square" lIns="0" tIns="0" rIns="0" bIns="0" rtlCol="0"/>
            <a:lstStyle/>
            <a:p>
              <a:endParaRPr/>
            </a:p>
          </p:txBody>
        </p:sp>
        <p:sp>
          <p:nvSpPr>
            <p:cNvPr id="71" name="object 71">
              <a:extLst>
                <a:ext uri="{FF2B5EF4-FFF2-40B4-BE49-F238E27FC236}">
                  <a16:creationId xmlns:a16="http://schemas.microsoft.com/office/drawing/2014/main" id="{2DF17CA7-F681-2742-B32B-AA976D6D685A}"/>
                </a:ext>
              </a:extLst>
            </p:cNvPr>
            <p:cNvSpPr/>
            <p:nvPr/>
          </p:nvSpPr>
          <p:spPr>
            <a:xfrm>
              <a:off x="6774306" y="1545005"/>
              <a:ext cx="1038694" cy="489280"/>
            </a:xfrm>
            <a:prstGeom prst="rect">
              <a:avLst/>
            </a:prstGeom>
            <a:blipFill>
              <a:blip r:embed="rId15" cstate="print"/>
              <a:stretch>
                <a:fillRect/>
              </a:stretch>
            </a:blipFill>
          </p:spPr>
          <p:txBody>
            <a:bodyPr wrap="square" lIns="0" tIns="0" rIns="0" bIns="0" rtlCol="0"/>
            <a:lstStyle/>
            <a:p>
              <a:endParaRPr/>
            </a:p>
          </p:txBody>
        </p:sp>
        <p:sp>
          <p:nvSpPr>
            <p:cNvPr id="72" name="object 72">
              <a:extLst>
                <a:ext uri="{FF2B5EF4-FFF2-40B4-BE49-F238E27FC236}">
                  <a16:creationId xmlns:a16="http://schemas.microsoft.com/office/drawing/2014/main" id="{430ACA46-AE1D-ED48-B027-C7793C873D04}"/>
                </a:ext>
              </a:extLst>
            </p:cNvPr>
            <p:cNvSpPr/>
            <p:nvPr/>
          </p:nvSpPr>
          <p:spPr>
            <a:xfrm>
              <a:off x="7885810" y="1545005"/>
              <a:ext cx="1038694" cy="489280"/>
            </a:xfrm>
            <a:prstGeom prst="rect">
              <a:avLst/>
            </a:prstGeom>
            <a:blipFill>
              <a:blip r:embed="rId15" cstate="print"/>
              <a:stretch>
                <a:fillRect/>
              </a:stretch>
            </a:blipFill>
          </p:spPr>
          <p:txBody>
            <a:bodyPr wrap="square" lIns="0" tIns="0" rIns="0" bIns="0" rtlCol="0"/>
            <a:lstStyle/>
            <a:p>
              <a:endParaRPr/>
            </a:p>
          </p:txBody>
        </p:sp>
        <p:sp>
          <p:nvSpPr>
            <p:cNvPr id="73" name="object 73">
              <a:extLst>
                <a:ext uri="{FF2B5EF4-FFF2-40B4-BE49-F238E27FC236}">
                  <a16:creationId xmlns:a16="http://schemas.microsoft.com/office/drawing/2014/main" id="{41AB01D8-21C0-4A4D-8D89-FA09F1D09184}"/>
                </a:ext>
              </a:extLst>
            </p:cNvPr>
            <p:cNvSpPr/>
            <p:nvPr/>
          </p:nvSpPr>
          <p:spPr>
            <a:xfrm>
              <a:off x="8997188" y="1545005"/>
              <a:ext cx="1038694" cy="489280"/>
            </a:xfrm>
            <a:prstGeom prst="rect">
              <a:avLst/>
            </a:prstGeom>
            <a:blipFill>
              <a:blip r:embed="rId15" cstate="print"/>
              <a:stretch>
                <a:fillRect/>
              </a:stretch>
            </a:blipFill>
          </p:spPr>
          <p:txBody>
            <a:bodyPr wrap="square" lIns="0" tIns="0" rIns="0" bIns="0" rtlCol="0"/>
            <a:lstStyle/>
            <a:p>
              <a:endParaRPr/>
            </a:p>
          </p:txBody>
        </p:sp>
      </p:grpSp>
    </p:spTree>
    <p:extLst>
      <p:ext uri="{BB962C8B-B14F-4D97-AF65-F5344CB8AC3E}">
        <p14:creationId xmlns:p14="http://schemas.microsoft.com/office/powerpoint/2010/main" val="329254132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209A59-04BA-EA42-A242-D96D0D35E51E}"/>
              </a:ext>
            </a:extLst>
          </p:cNvPr>
          <p:cNvSpPr>
            <a:spLocks noGrp="1"/>
          </p:cNvSpPr>
          <p:nvPr>
            <p:ph type="title"/>
          </p:nvPr>
        </p:nvSpPr>
        <p:spPr/>
        <p:txBody>
          <a:bodyPr/>
          <a:lstStyle/>
          <a:p>
            <a:r>
              <a:rPr lang="en-US" sz="2800" spc="-5" dirty="0"/>
              <a:t>Spawned an </a:t>
            </a:r>
            <a:r>
              <a:rPr lang="en-US" sz="2800" dirty="0"/>
              <a:t>Intermodal </a:t>
            </a:r>
            <a:r>
              <a:rPr lang="en-US" sz="2800" spc="-5" dirty="0"/>
              <a:t>Shipping </a:t>
            </a:r>
            <a:r>
              <a:rPr lang="en-US" sz="2800" dirty="0"/>
              <a:t>Container</a:t>
            </a:r>
            <a:r>
              <a:rPr lang="en-US" sz="2800" spc="60" dirty="0"/>
              <a:t> </a:t>
            </a:r>
            <a:r>
              <a:rPr lang="en-US" sz="2800" dirty="0"/>
              <a:t>Ecosystem</a:t>
            </a:r>
          </a:p>
        </p:txBody>
      </p:sp>
      <p:pic>
        <p:nvPicPr>
          <p:cNvPr id="15" name="Picture 14">
            <a:extLst>
              <a:ext uri="{FF2B5EF4-FFF2-40B4-BE49-F238E27FC236}">
                <a16:creationId xmlns:a16="http://schemas.microsoft.com/office/drawing/2014/main" id="{3DD05AFA-F0E2-5549-A236-15C47FC4863C}"/>
              </a:ext>
            </a:extLst>
          </p:cNvPr>
          <p:cNvPicPr>
            <a:picLocks noChangeAspect="1"/>
          </p:cNvPicPr>
          <p:nvPr/>
        </p:nvPicPr>
        <p:blipFill>
          <a:blip r:embed="rId2"/>
          <a:stretch>
            <a:fillRect/>
          </a:stretch>
        </p:blipFill>
        <p:spPr>
          <a:xfrm>
            <a:off x="535781" y="1227360"/>
            <a:ext cx="7529512" cy="3786417"/>
          </a:xfrm>
          <a:prstGeom prst="rect">
            <a:avLst/>
          </a:prstGeom>
        </p:spPr>
      </p:pic>
    </p:spTree>
    <p:extLst>
      <p:ext uri="{BB962C8B-B14F-4D97-AF65-F5344CB8AC3E}">
        <p14:creationId xmlns:p14="http://schemas.microsoft.com/office/powerpoint/2010/main" val="173478484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209A59-04BA-EA42-A242-D96D0D35E51E}"/>
              </a:ext>
            </a:extLst>
          </p:cNvPr>
          <p:cNvSpPr>
            <a:spLocks noGrp="1"/>
          </p:cNvSpPr>
          <p:nvPr>
            <p:ph type="title"/>
          </p:nvPr>
        </p:nvSpPr>
        <p:spPr>
          <a:xfrm>
            <a:off x="-71438" y="191690"/>
            <a:ext cx="8229600" cy="857400"/>
          </a:xfrm>
        </p:spPr>
        <p:txBody>
          <a:bodyPr/>
          <a:lstStyle/>
          <a:p>
            <a:r>
              <a:rPr lang="en-US" sz="2800" spc="-5" dirty="0"/>
              <a:t>Docker is a shipping container system</a:t>
            </a:r>
            <a:r>
              <a:rPr lang="en-US" sz="2800" spc="50" dirty="0"/>
              <a:t> </a:t>
            </a:r>
            <a:r>
              <a:rPr lang="en-US" sz="2800" dirty="0"/>
              <a:t>for </a:t>
            </a:r>
            <a:r>
              <a:rPr lang="en-US" sz="2800" u="heavy" spc="-475" dirty="0">
                <a:uFill>
                  <a:solidFill>
                    <a:srgbClr val="5B9BD4"/>
                  </a:solidFill>
                </a:uFill>
              </a:rPr>
              <a:t> </a:t>
            </a:r>
            <a:r>
              <a:rPr lang="en-US" sz="2800" u="heavy" spc="-5" dirty="0">
                <a:uFill>
                  <a:solidFill>
                    <a:srgbClr val="5B9BD4"/>
                  </a:solidFill>
                </a:uFill>
              </a:rPr>
              <a:t>code</a:t>
            </a:r>
            <a:endParaRPr lang="en-US" sz="2800" dirty="0"/>
          </a:p>
        </p:txBody>
      </p:sp>
      <p:pic>
        <p:nvPicPr>
          <p:cNvPr id="38" name="Picture 37">
            <a:extLst>
              <a:ext uri="{FF2B5EF4-FFF2-40B4-BE49-F238E27FC236}">
                <a16:creationId xmlns:a16="http://schemas.microsoft.com/office/drawing/2014/main" id="{DD7218BD-B1E0-354A-905A-4D397D2B414B}"/>
              </a:ext>
            </a:extLst>
          </p:cNvPr>
          <p:cNvPicPr>
            <a:picLocks noChangeAspect="1"/>
          </p:cNvPicPr>
          <p:nvPr/>
        </p:nvPicPr>
        <p:blipFill>
          <a:blip r:embed="rId2"/>
          <a:stretch>
            <a:fillRect/>
          </a:stretch>
        </p:blipFill>
        <p:spPr>
          <a:xfrm>
            <a:off x="121444" y="1142905"/>
            <a:ext cx="8236744" cy="3871529"/>
          </a:xfrm>
          <a:prstGeom prst="rect">
            <a:avLst/>
          </a:prstGeom>
        </p:spPr>
      </p:pic>
    </p:spTree>
    <p:extLst>
      <p:ext uri="{BB962C8B-B14F-4D97-AF65-F5344CB8AC3E}">
        <p14:creationId xmlns:p14="http://schemas.microsoft.com/office/powerpoint/2010/main" val="395206430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209A59-04BA-EA42-A242-D96D0D35E51E}"/>
              </a:ext>
            </a:extLst>
          </p:cNvPr>
          <p:cNvSpPr>
            <a:spLocks noGrp="1"/>
          </p:cNvSpPr>
          <p:nvPr>
            <p:ph type="title"/>
          </p:nvPr>
        </p:nvSpPr>
        <p:spPr/>
        <p:txBody>
          <a:bodyPr/>
          <a:lstStyle/>
          <a:p>
            <a:r>
              <a:rPr lang="en-IN" spc="-5" dirty="0"/>
              <a:t>Or…put </a:t>
            </a:r>
            <a:r>
              <a:rPr lang="en-IN" spc="-10" dirty="0"/>
              <a:t>more </a:t>
            </a:r>
            <a:r>
              <a:rPr lang="en-IN" spc="-5" dirty="0"/>
              <a:t>simply</a:t>
            </a:r>
            <a:endParaRPr lang="en-US" dirty="0"/>
          </a:p>
        </p:txBody>
      </p:sp>
      <p:pic>
        <p:nvPicPr>
          <p:cNvPr id="40" name="Picture 39">
            <a:extLst>
              <a:ext uri="{FF2B5EF4-FFF2-40B4-BE49-F238E27FC236}">
                <a16:creationId xmlns:a16="http://schemas.microsoft.com/office/drawing/2014/main" id="{AF01B108-8B9A-4446-BFBD-9F5F19C1FE59}"/>
              </a:ext>
            </a:extLst>
          </p:cNvPr>
          <p:cNvPicPr>
            <a:picLocks noChangeAspect="1"/>
          </p:cNvPicPr>
          <p:nvPr/>
        </p:nvPicPr>
        <p:blipFill>
          <a:blip r:embed="rId2"/>
          <a:stretch>
            <a:fillRect/>
          </a:stretch>
        </p:blipFill>
        <p:spPr>
          <a:xfrm>
            <a:off x="457200" y="1243913"/>
            <a:ext cx="7700962" cy="3619695"/>
          </a:xfrm>
          <a:prstGeom prst="rect">
            <a:avLst/>
          </a:prstGeom>
        </p:spPr>
      </p:pic>
    </p:spTree>
    <p:extLst>
      <p:ext uri="{BB962C8B-B14F-4D97-AF65-F5344CB8AC3E}">
        <p14:creationId xmlns:p14="http://schemas.microsoft.com/office/powerpoint/2010/main" val="271961110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209A59-04BA-EA42-A242-D96D0D35E51E}"/>
              </a:ext>
            </a:extLst>
          </p:cNvPr>
          <p:cNvSpPr>
            <a:spLocks noGrp="1"/>
          </p:cNvSpPr>
          <p:nvPr>
            <p:ph type="title"/>
          </p:nvPr>
        </p:nvSpPr>
        <p:spPr/>
        <p:txBody>
          <a:bodyPr/>
          <a:lstStyle/>
          <a:p>
            <a:r>
              <a:rPr lang="en-US" spc="-5" dirty="0"/>
              <a:t>Docker solves the NXN problem</a:t>
            </a:r>
            <a:endParaRPr lang="en-US" dirty="0"/>
          </a:p>
        </p:txBody>
      </p:sp>
      <p:pic>
        <p:nvPicPr>
          <p:cNvPr id="32" name="Picture 31">
            <a:extLst>
              <a:ext uri="{FF2B5EF4-FFF2-40B4-BE49-F238E27FC236}">
                <a16:creationId xmlns:a16="http://schemas.microsoft.com/office/drawing/2014/main" id="{BADDD411-7030-774B-BC96-B490CCDE7611}"/>
              </a:ext>
            </a:extLst>
          </p:cNvPr>
          <p:cNvPicPr>
            <a:picLocks noChangeAspect="1"/>
          </p:cNvPicPr>
          <p:nvPr/>
        </p:nvPicPr>
        <p:blipFill>
          <a:blip r:embed="rId2"/>
          <a:stretch>
            <a:fillRect/>
          </a:stretch>
        </p:blipFill>
        <p:spPr>
          <a:xfrm>
            <a:off x="914400" y="1271928"/>
            <a:ext cx="5638183" cy="3750127"/>
          </a:xfrm>
          <a:prstGeom prst="rect">
            <a:avLst/>
          </a:prstGeom>
        </p:spPr>
      </p:pic>
    </p:spTree>
    <p:extLst>
      <p:ext uri="{BB962C8B-B14F-4D97-AF65-F5344CB8AC3E}">
        <p14:creationId xmlns:p14="http://schemas.microsoft.com/office/powerpoint/2010/main" val="39698253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04DFC5-7B35-2441-B986-F320A68E4BF1}"/>
              </a:ext>
            </a:extLst>
          </p:cNvPr>
          <p:cNvSpPr>
            <a:spLocks noGrp="1"/>
          </p:cNvSpPr>
          <p:nvPr>
            <p:ph type="title"/>
          </p:nvPr>
        </p:nvSpPr>
        <p:spPr/>
        <p:txBody>
          <a:bodyPr/>
          <a:lstStyle/>
          <a:p>
            <a:r>
              <a:rPr lang="en-US" dirty="0"/>
              <a:t>Technology Advances</a:t>
            </a:r>
          </a:p>
        </p:txBody>
      </p:sp>
      <p:sp>
        <p:nvSpPr>
          <p:cNvPr id="3" name="Text Placeholder 2"/>
          <p:cNvSpPr>
            <a:spLocks noGrp="1"/>
          </p:cNvSpPr>
          <p:nvPr>
            <p:ph type="body" idx="1"/>
          </p:nvPr>
        </p:nvSpPr>
        <p:spPr/>
        <p:txBody>
          <a:bodyPr>
            <a:noAutofit/>
          </a:bodyPr>
          <a:lstStyle/>
          <a:p>
            <a:pPr marL="0" indent="0">
              <a:buNone/>
            </a:pPr>
            <a:r>
              <a:rPr lang="de-CH" sz="3600" dirty="0">
                <a:solidFill>
                  <a:schemeClr val="bg1"/>
                </a:solidFill>
              </a:rPr>
              <a:t>     </a:t>
            </a:r>
            <a:r>
              <a:rPr lang="de-CH" sz="3400" dirty="0">
                <a:solidFill>
                  <a:schemeClr val="bg1"/>
                </a:solidFill>
              </a:rPr>
              <a:t>What</a:t>
            </a:r>
            <a:r>
              <a:rPr lang="de-CH" sz="3600" dirty="0">
                <a:solidFill>
                  <a:schemeClr val="bg1"/>
                </a:solidFill>
              </a:rPr>
              <a:t> is Docker?</a:t>
            </a:r>
            <a:endParaRPr lang="en-US" sz="3600" dirty="0">
              <a:solidFill>
                <a:schemeClr val="bg1"/>
              </a:solidFill>
            </a:endParaRPr>
          </a:p>
        </p:txBody>
      </p:sp>
      <p:sp>
        <p:nvSpPr>
          <p:cNvPr id="4" name="Text Placeholder 3"/>
          <p:cNvSpPr>
            <a:spLocks noGrp="1"/>
          </p:cNvSpPr>
          <p:nvPr>
            <p:ph type="body" sz="quarter" idx="4294967295"/>
          </p:nvPr>
        </p:nvSpPr>
        <p:spPr>
          <a:xfrm>
            <a:off x="519627" y="1535147"/>
            <a:ext cx="7633978" cy="2895600"/>
          </a:xfrm>
        </p:spPr>
        <p:txBody>
          <a:bodyPr>
            <a:normAutofit/>
          </a:bodyPr>
          <a:lstStyle/>
          <a:p>
            <a:pPr eaLnBrk="1" hangingPunct="1"/>
            <a:r>
              <a:rPr lang="en-US" altLang="en-US" sz="1800" dirty="0"/>
              <a:t>Multi-core: how to fully harness the power of multi-core? Intel has been trying really hard to make us all program for multi-core!!!</a:t>
            </a:r>
          </a:p>
          <a:p>
            <a:pPr eaLnBrk="1" hangingPunct="1"/>
            <a:r>
              <a:rPr lang="en-US" altLang="en-US" sz="1800" dirty="0"/>
              <a:t>Large scale data: How to manage large scale data? Google, Yahoo, NSF and CRA have been promoting their file systems and MapReduce!!</a:t>
            </a:r>
          </a:p>
          <a:p>
            <a:pPr eaLnBrk="1" hangingPunct="1"/>
            <a:r>
              <a:rPr lang="en-US" altLang="en-US" sz="1800" dirty="0"/>
              <a:t>Parallel processing of data: How to configure clusters to process data in parallel?</a:t>
            </a:r>
          </a:p>
          <a:p>
            <a:pPr marL="38100" indent="0" eaLnBrk="1" hangingPunct="1">
              <a:buNone/>
            </a:pPr>
            <a:endParaRPr lang="en-US" altLang="en-US" sz="1400" dirty="0"/>
          </a:p>
          <a:p>
            <a:pPr marL="0" indent="0">
              <a:buNone/>
            </a:pPr>
            <a:endParaRPr lang="en-US"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30512544"/>
      </p:ext>
    </p:extLst>
  </p:cSld>
  <p:clrMapOvr>
    <a:masterClrMapping/>
  </p:clrMapOvr>
  <mc:AlternateContent xmlns:mc="http://schemas.openxmlformats.org/markup-compatibility/2006" xmlns:p14="http://schemas.microsoft.com/office/powerpoint/2010/main">
    <mc:Choice Requires="p14">
      <p:transition spd="slow" p14:dur="2000" advTm="403"/>
    </mc:Choice>
    <mc:Fallback xmlns="">
      <p:transition spd="slow" advTm="403"/>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1B0CD0FB-DDF4-F04C-86A3-362CBBDEDB70}"/>
              </a:ext>
            </a:extLst>
          </p:cNvPr>
          <p:cNvSpPr>
            <a:spLocks noGrp="1"/>
          </p:cNvSpPr>
          <p:nvPr>
            <p:ph type="title"/>
          </p:nvPr>
        </p:nvSpPr>
        <p:spPr/>
        <p:txBody>
          <a:bodyPr/>
          <a:lstStyle/>
          <a:p>
            <a:r>
              <a:rPr lang="en-US" dirty="0"/>
              <a:t>What is Docker?</a:t>
            </a:r>
          </a:p>
        </p:txBody>
      </p:sp>
      <p:sp>
        <p:nvSpPr>
          <p:cNvPr id="3" name="Text Placeholder 2"/>
          <p:cNvSpPr>
            <a:spLocks noGrp="1"/>
          </p:cNvSpPr>
          <p:nvPr>
            <p:ph type="body" idx="1"/>
          </p:nvPr>
        </p:nvSpPr>
        <p:spPr/>
        <p:txBody>
          <a:bodyPr>
            <a:noAutofit/>
          </a:bodyPr>
          <a:lstStyle/>
          <a:p>
            <a:pPr marL="0" indent="0">
              <a:buNone/>
            </a:pPr>
            <a:r>
              <a:rPr lang="de-CH" sz="3600" dirty="0">
                <a:solidFill>
                  <a:schemeClr val="bg1"/>
                </a:solidFill>
              </a:rPr>
              <a:t>Docker: Name</a:t>
            </a:r>
            <a:endParaRPr lang="en-US" sz="3600" dirty="0">
              <a:solidFill>
                <a:schemeClr val="bg1"/>
              </a:solidFill>
            </a:endParaRPr>
          </a:p>
        </p:txBody>
      </p:sp>
      <p:sp>
        <p:nvSpPr>
          <p:cNvPr id="4" name="Text Placeholder 3"/>
          <p:cNvSpPr>
            <a:spLocks noGrp="1"/>
          </p:cNvSpPr>
          <p:nvPr>
            <p:ph type="body" sz="quarter" idx="4294967295"/>
          </p:nvPr>
        </p:nvSpPr>
        <p:spPr>
          <a:xfrm>
            <a:off x="457200" y="1423717"/>
            <a:ext cx="5614988" cy="2846388"/>
          </a:xfrm>
        </p:spPr>
        <p:txBody>
          <a:bodyPr>
            <a:normAutofit/>
          </a:bodyPr>
          <a:lstStyle/>
          <a:p>
            <a:r>
              <a:rPr lang="de-CH" sz="1800" dirty="0">
                <a:latin typeface="Arial" panose="020B0604020202020204" pitchFamily="34" charset="0"/>
                <a:cs typeface="Arial" panose="020B0604020202020204" pitchFamily="34" charset="0"/>
              </a:rPr>
              <a:t>Provide a uniformed wrapper around a software package: </a:t>
            </a:r>
            <a:r>
              <a:rPr lang="de-CH" sz="1800" i="1" dirty="0">
                <a:latin typeface="Arial" panose="020B0604020202020204" pitchFamily="34" charset="0"/>
                <a:cs typeface="Arial" panose="020B0604020202020204" pitchFamily="34" charset="0"/>
              </a:rPr>
              <a:t>«Build, Ship and Run Any App, Anywhere»</a:t>
            </a:r>
            <a:r>
              <a:rPr lang="de-CH" sz="1800" dirty="0">
                <a:latin typeface="Arial" panose="020B0604020202020204" pitchFamily="34" charset="0"/>
                <a:cs typeface="Arial" panose="020B0604020202020204" pitchFamily="34" charset="0"/>
              </a:rPr>
              <a:t> </a:t>
            </a:r>
          </a:p>
          <a:p>
            <a:r>
              <a:rPr lang="de-CH" sz="1800" dirty="0">
                <a:latin typeface="Arial" panose="020B0604020202020204" pitchFamily="34" charset="0"/>
                <a:cs typeface="Arial" panose="020B0604020202020204" pitchFamily="34" charset="0"/>
              </a:rPr>
              <a:t>Similar to shipping containers: The container is always the same, regardless of the contents and thus fits on all trucks, cranes, ships, ...</a:t>
            </a:r>
          </a:p>
        </p:txBody>
      </p:sp>
      <p:grpSp>
        <p:nvGrpSpPr>
          <p:cNvPr id="7" name="Group 6"/>
          <p:cNvGrpSpPr/>
          <p:nvPr/>
        </p:nvGrpSpPr>
        <p:grpSpPr>
          <a:xfrm>
            <a:off x="6781800" y="1581150"/>
            <a:ext cx="2019710" cy="1369636"/>
            <a:chOff x="6327228" y="235112"/>
            <a:chExt cx="2692946" cy="1826181"/>
          </a:xfrm>
        </p:grpSpPr>
        <p:pic>
          <p:nvPicPr>
            <p:cNvPr id="5" name="Picture 4"/>
            <p:cNvPicPr>
              <a:picLocks noChangeAspect="1"/>
            </p:cNvPicPr>
            <p:nvPr/>
          </p:nvPicPr>
          <p:blipFill>
            <a:blip r:embed="rId2"/>
            <a:stretch>
              <a:fillRect/>
            </a:stretch>
          </p:blipFill>
          <p:spPr>
            <a:xfrm>
              <a:off x="6327228" y="235112"/>
              <a:ext cx="2599920" cy="1761057"/>
            </a:xfrm>
            <a:prstGeom prst="rect">
              <a:avLst/>
            </a:prstGeom>
          </p:spPr>
        </p:pic>
        <p:sp>
          <p:nvSpPr>
            <p:cNvPr id="6" name="TextBox 5"/>
            <p:cNvSpPr txBox="1"/>
            <p:nvPr/>
          </p:nvSpPr>
          <p:spPr>
            <a:xfrm>
              <a:off x="7775815" y="1784294"/>
              <a:ext cx="1244359" cy="276999"/>
            </a:xfrm>
            <a:prstGeom prst="rect">
              <a:avLst/>
            </a:prstGeom>
            <a:noFill/>
          </p:spPr>
          <p:txBody>
            <a:bodyPr wrap="none" rtlCol="0">
              <a:spAutoFit/>
            </a:bodyPr>
            <a:lstStyle/>
            <a:p>
              <a:r>
                <a:rPr lang="de-CH" sz="750" dirty="0"/>
                <a:t>[www.docker.com]</a:t>
              </a:r>
              <a:endParaRPr lang="en-US" sz="750" dirty="0"/>
            </a:p>
          </p:txBody>
        </p:sp>
      </p:grpSp>
    </p:spTree>
    <p:extLst>
      <p:ext uri="{BB962C8B-B14F-4D97-AF65-F5344CB8AC3E}">
        <p14:creationId xmlns:p14="http://schemas.microsoft.com/office/powerpoint/2010/main" val="978333314"/>
      </p:ext>
    </p:extLst>
  </p:cSld>
  <p:clrMapOvr>
    <a:masterClrMapping/>
  </p:clrMapOvr>
  <mc:AlternateContent xmlns:mc="http://schemas.openxmlformats.org/markup-compatibility/2006" xmlns:p14="http://schemas.microsoft.com/office/powerpoint/2010/main">
    <mc:Choice Requires="p14">
      <p:transition spd="slow" p14:dur="2000" advTm="315"/>
    </mc:Choice>
    <mc:Fallback xmlns="">
      <p:transition spd="slow" advTm="315"/>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04DFC5-7B35-2441-B986-F320A68E4BF1}"/>
              </a:ext>
            </a:extLst>
          </p:cNvPr>
          <p:cNvSpPr>
            <a:spLocks noGrp="1"/>
          </p:cNvSpPr>
          <p:nvPr>
            <p:ph type="title"/>
          </p:nvPr>
        </p:nvSpPr>
        <p:spPr/>
        <p:txBody>
          <a:bodyPr/>
          <a:lstStyle/>
          <a:p>
            <a:r>
              <a:rPr lang="en-US" dirty="0"/>
              <a:t>What is Docker?</a:t>
            </a:r>
          </a:p>
        </p:txBody>
      </p:sp>
      <p:sp>
        <p:nvSpPr>
          <p:cNvPr id="3" name="Text Placeholder 2"/>
          <p:cNvSpPr>
            <a:spLocks noGrp="1"/>
          </p:cNvSpPr>
          <p:nvPr>
            <p:ph type="body" idx="1"/>
          </p:nvPr>
        </p:nvSpPr>
        <p:spPr/>
        <p:txBody>
          <a:bodyPr>
            <a:noAutofit/>
          </a:bodyPr>
          <a:lstStyle/>
          <a:p>
            <a:pPr marL="0" indent="0">
              <a:buNone/>
            </a:pPr>
            <a:r>
              <a:rPr lang="de-CH" sz="3600" dirty="0">
                <a:solidFill>
                  <a:schemeClr val="bg1"/>
                </a:solidFill>
              </a:rPr>
              <a:t>     </a:t>
            </a:r>
            <a:r>
              <a:rPr lang="de-CH" sz="3400" dirty="0">
                <a:solidFill>
                  <a:schemeClr val="bg1"/>
                </a:solidFill>
              </a:rPr>
              <a:t>What</a:t>
            </a:r>
            <a:r>
              <a:rPr lang="de-CH" sz="3600" dirty="0">
                <a:solidFill>
                  <a:schemeClr val="bg1"/>
                </a:solidFill>
              </a:rPr>
              <a:t> is Docker?</a:t>
            </a:r>
            <a:endParaRPr lang="en-US" sz="3600" dirty="0">
              <a:solidFill>
                <a:schemeClr val="bg1"/>
              </a:solidFill>
            </a:endParaRPr>
          </a:p>
        </p:txBody>
      </p:sp>
      <p:sp>
        <p:nvSpPr>
          <p:cNvPr id="4" name="Text Placeholder 3"/>
          <p:cNvSpPr>
            <a:spLocks noGrp="1"/>
          </p:cNvSpPr>
          <p:nvPr>
            <p:ph type="body" sz="quarter" idx="4294967295"/>
          </p:nvPr>
        </p:nvSpPr>
        <p:spPr>
          <a:xfrm>
            <a:off x="519627" y="1535147"/>
            <a:ext cx="7633978" cy="2895600"/>
          </a:xfrm>
        </p:spPr>
        <p:txBody>
          <a:bodyPr>
            <a:normAutofit/>
          </a:bodyPr>
          <a:lstStyle/>
          <a:p>
            <a:pPr marL="0" indent="0">
              <a:buNone/>
            </a:pPr>
            <a:r>
              <a:rPr lang="en-US" sz="2000" dirty="0">
                <a:latin typeface="Arial" panose="020B0604020202020204" pitchFamily="34" charset="0"/>
                <a:cs typeface="Arial" panose="020B0604020202020204" pitchFamily="34" charset="0"/>
              </a:rPr>
              <a:t>Docker is an open-source project that automates the deployment of applications inside software containers, by providing an additional layer of abstraction and automation of operating system–level virtualization on Linux.</a:t>
            </a:r>
          </a:p>
          <a:p>
            <a:pPr marL="0" indent="0">
              <a:buNone/>
            </a:pPr>
            <a:endParaRPr lang="en-US" sz="2000" dirty="0">
              <a:latin typeface="Arial" panose="020B0604020202020204" pitchFamily="34" charset="0"/>
              <a:cs typeface="Arial" panose="020B0604020202020204" pitchFamily="34" charset="0"/>
            </a:endParaRPr>
          </a:p>
          <a:p>
            <a:pPr marL="0" indent="0" algn="r">
              <a:buNone/>
            </a:pPr>
            <a:r>
              <a:rPr lang="de-CH" sz="2000" dirty="0">
                <a:latin typeface="Arial" panose="020B0604020202020204" pitchFamily="34" charset="0"/>
                <a:cs typeface="Arial" panose="020B0604020202020204" pitchFamily="34" charset="0"/>
              </a:rPr>
              <a:t>[Source: en.wikipedia.org]</a:t>
            </a:r>
            <a:endParaRPr lang="en-US"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13621309"/>
      </p:ext>
    </p:extLst>
  </p:cSld>
  <p:clrMapOvr>
    <a:masterClrMapping/>
  </p:clrMapOvr>
  <mc:AlternateContent xmlns:mc="http://schemas.openxmlformats.org/markup-compatibility/2006" xmlns:p14="http://schemas.microsoft.com/office/powerpoint/2010/main">
    <mc:Choice Requires="p14">
      <p:transition spd="slow" p14:dur="2000" advTm="403"/>
    </mc:Choice>
    <mc:Fallback xmlns="">
      <p:transition spd="slow" advTm="403"/>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209A59-04BA-EA42-A242-D96D0D35E51E}"/>
              </a:ext>
            </a:extLst>
          </p:cNvPr>
          <p:cNvSpPr>
            <a:spLocks noGrp="1"/>
          </p:cNvSpPr>
          <p:nvPr>
            <p:ph type="title"/>
          </p:nvPr>
        </p:nvSpPr>
        <p:spPr/>
        <p:txBody>
          <a:bodyPr/>
          <a:lstStyle/>
          <a:p>
            <a:r>
              <a:rPr lang="en-IN" spc="-5" dirty="0"/>
              <a:t>Why Developers</a:t>
            </a:r>
            <a:r>
              <a:rPr lang="en-IN" spc="-30" dirty="0"/>
              <a:t> </a:t>
            </a:r>
            <a:r>
              <a:rPr lang="en-IN" spc="-5" dirty="0"/>
              <a:t>Care</a:t>
            </a:r>
            <a:endParaRPr lang="en-US" dirty="0"/>
          </a:p>
        </p:txBody>
      </p:sp>
      <p:pic>
        <p:nvPicPr>
          <p:cNvPr id="5" name="Picture 4">
            <a:extLst>
              <a:ext uri="{FF2B5EF4-FFF2-40B4-BE49-F238E27FC236}">
                <a16:creationId xmlns:a16="http://schemas.microsoft.com/office/drawing/2014/main" id="{6A038A84-9068-F743-938A-CD158A8B781E}"/>
              </a:ext>
            </a:extLst>
          </p:cNvPr>
          <p:cNvPicPr>
            <a:picLocks noChangeAspect="1"/>
          </p:cNvPicPr>
          <p:nvPr/>
        </p:nvPicPr>
        <p:blipFill>
          <a:blip r:embed="rId2"/>
          <a:stretch>
            <a:fillRect/>
          </a:stretch>
        </p:blipFill>
        <p:spPr>
          <a:xfrm>
            <a:off x="0" y="1456186"/>
            <a:ext cx="9144000" cy="3959916"/>
          </a:xfrm>
          <a:prstGeom prst="rect">
            <a:avLst/>
          </a:prstGeom>
        </p:spPr>
      </p:pic>
    </p:spTree>
    <p:extLst>
      <p:ext uri="{BB962C8B-B14F-4D97-AF65-F5344CB8AC3E}">
        <p14:creationId xmlns:p14="http://schemas.microsoft.com/office/powerpoint/2010/main" val="321527638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209A59-04BA-EA42-A242-D96D0D35E51E}"/>
              </a:ext>
            </a:extLst>
          </p:cNvPr>
          <p:cNvSpPr>
            <a:spLocks noGrp="1"/>
          </p:cNvSpPr>
          <p:nvPr>
            <p:ph type="title"/>
          </p:nvPr>
        </p:nvSpPr>
        <p:spPr/>
        <p:txBody>
          <a:bodyPr/>
          <a:lstStyle/>
          <a:p>
            <a:r>
              <a:rPr lang="en-IN" spc="-5" dirty="0"/>
              <a:t>Why </a:t>
            </a:r>
            <a:r>
              <a:rPr lang="en-IN" spc="-5" dirty="0" err="1"/>
              <a:t>Devop’s</a:t>
            </a:r>
            <a:r>
              <a:rPr lang="en-IN" spc="-55" dirty="0"/>
              <a:t> </a:t>
            </a:r>
            <a:r>
              <a:rPr lang="en-IN" spc="-5" dirty="0"/>
              <a:t>Cares?</a:t>
            </a:r>
            <a:endParaRPr lang="en-US" dirty="0"/>
          </a:p>
        </p:txBody>
      </p:sp>
      <p:pic>
        <p:nvPicPr>
          <p:cNvPr id="5" name="Picture 4">
            <a:extLst>
              <a:ext uri="{FF2B5EF4-FFF2-40B4-BE49-F238E27FC236}">
                <a16:creationId xmlns:a16="http://schemas.microsoft.com/office/drawing/2014/main" id="{A7651D8D-6DFA-9740-9DEC-068E8C2D5F8A}"/>
              </a:ext>
            </a:extLst>
          </p:cNvPr>
          <p:cNvPicPr>
            <a:picLocks noChangeAspect="1"/>
          </p:cNvPicPr>
          <p:nvPr/>
        </p:nvPicPr>
        <p:blipFill>
          <a:blip r:embed="rId2"/>
          <a:stretch>
            <a:fillRect/>
          </a:stretch>
        </p:blipFill>
        <p:spPr>
          <a:xfrm>
            <a:off x="157162" y="1501571"/>
            <a:ext cx="9144000" cy="3969158"/>
          </a:xfrm>
          <a:prstGeom prst="rect">
            <a:avLst/>
          </a:prstGeom>
        </p:spPr>
      </p:pic>
    </p:spTree>
    <p:extLst>
      <p:ext uri="{BB962C8B-B14F-4D97-AF65-F5344CB8AC3E}">
        <p14:creationId xmlns:p14="http://schemas.microsoft.com/office/powerpoint/2010/main" val="44067025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8828C05-56A9-4E40-BB54-3525BF2CA9B5}"/>
              </a:ext>
            </a:extLst>
          </p:cNvPr>
          <p:cNvSpPr>
            <a:spLocks noGrp="1"/>
          </p:cNvSpPr>
          <p:nvPr>
            <p:ph type="title"/>
          </p:nvPr>
        </p:nvSpPr>
        <p:spPr/>
        <p:txBody>
          <a:bodyPr/>
          <a:lstStyle/>
          <a:p>
            <a:r>
              <a:rPr lang="en-US" dirty="0"/>
              <a:t>Docker Vs VM</a:t>
            </a:r>
          </a:p>
        </p:txBody>
      </p:sp>
      <p:sp>
        <p:nvSpPr>
          <p:cNvPr id="3" name="Text Placeholder 2"/>
          <p:cNvSpPr>
            <a:spLocks noGrp="1"/>
          </p:cNvSpPr>
          <p:nvPr>
            <p:ph type="body" idx="1"/>
          </p:nvPr>
        </p:nvSpPr>
        <p:spPr/>
        <p:txBody>
          <a:bodyPr>
            <a:noAutofit/>
          </a:bodyPr>
          <a:lstStyle/>
          <a:p>
            <a:pPr marL="0" indent="0">
              <a:buNone/>
            </a:pPr>
            <a:r>
              <a:rPr lang="de-CH" sz="3600" dirty="0">
                <a:solidFill>
                  <a:schemeClr val="bg1"/>
                </a:solidFill>
              </a:rPr>
              <a:t>Docker vs. Virtual Machine</a:t>
            </a:r>
            <a:endParaRPr lang="en-US" sz="3600" dirty="0">
              <a:solidFill>
                <a:schemeClr val="bg1"/>
              </a:solidFill>
            </a:endParaRPr>
          </a:p>
        </p:txBody>
      </p:sp>
      <p:pic>
        <p:nvPicPr>
          <p:cNvPr id="6" name="Picture 5"/>
          <p:cNvPicPr>
            <a:picLocks noChangeAspect="1"/>
          </p:cNvPicPr>
          <p:nvPr/>
        </p:nvPicPr>
        <p:blipFill>
          <a:blip r:embed="rId3"/>
          <a:stretch>
            <a:fillRect/>
          </a:stretch>
        </p:blipFill>
        <p:spPr>
          <a:xfrm>
            <a:off x="4491079" y="1586545"/>
            <a:ext cx="2479349" cy="2765571"/>
          </a:xfrm>
          <a:prstGeom prst="rect">
            <a:avLst/>
          </a:prstGeom>
        </p:spPr>
      </p:pic>
      <p:pic>
        <p:nvPicPr>
          <p:cNvPr id="8" name="Picture 7"/>
          <p:cNvPicPr>
            <a:picLocks noChangeAspect="1"/>
          </p:cNvPicPr>
          <p:nvPr/>
        </p:nvPicPr>
        <p:blipFill>
          <a:blip r:embed="rId4"/>
          <a:stretch>
            <a:fillRect/>
          </a:stretch>
        </p:blipFill>
        <p:spPr>
          <a:xfrm>
            <a:off x="1671679" y="2043745"/>
            <a:ext cx="2494218" cy="2003552"/>
          </a:xfrm>
          <a:prstGeom prst="rect">
            <a:avLst/>
          </a:prstGeom>
        </p:spPr>
      </p:pic>
      <p:sp>
        <p:nvSpPr>
          <p:cNvPr id="9" name="TextBox 8"/>
          <p:cNvSpPr txBox="1"/>
          <p:nvPr/>
        </p:nvSpPr>
        <p:spPr>
          <a:xfrm>
            <a:off x="4133362" y="4690680"/>
            <a:ext cx="3574376" cy="300082"/>
          </a:xfrm>
          <a:prstGeom prst="rect">
            <a:avLst/>
          </a:prstGeom>
          <a:noFill/>
        </p:spPr>
        <p:txBody>
          <a:bodyPr wrap="none" rtlCol="0">
            <a:spAutoFit/>
          </a:bodyPr>
          <a:lstStyle/>
          <a:p>
            <a:r>
              <a:rPr lang="de-CH" sz="1350" dirty="0"/>
              <a:t>Source: https://www.docker.com/whatisdocker/</a:t>
            </a:r>
            <a:endParaRPr lang="en-US" sz="1350" dirty="0"/>
          </a:p>
        </p:txBody>
      </p:sp>
    </p:spTree>
    <p:extLst>
      <p:ext uri="{BB962C8B-B14F-4D97-AF65-F5344CB8AC3E}">
        <p14:creationId xmlns:p14="http://schemas.microsoft.com/office/powerpoint/2010/main" val="82709781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1BA5E94-024B-504C-BA27-52151E2D3BCE}"/>
              </a:ext>
            </a:extLst>
          </p:cNvPr>
          <p:cNvSpPr>
            <a:spLocks noGrp="1"/>
          </p:cNvSpPr>
          <p:nvPr>
            <p:ph type="title"/>
          </p:nvPr>
        </p:nvSpPr>
        <p:spPr/>
        <p:txBody>
          <a:bodyPr/>
          <a:lstStyle/>
          <a:p>
            <a:r>
              <a:rPr lang="en-US" dirty="0"/>
              <a:t>Containers</a:t>
            </a:r>
          </a:p>
        </p:txBody>
      </p:sp>
      <p:sp>
        <p:nvSpPr>
          <p:cNvPr id="3" name="Text Placeholder 2"/>
          <p:cNvSpPr>
            <a:spLocks noGrp="1"/>
          </p:cNvSpPr>
          <p:nvPr>
            <p:ph type="body" idx="1"/>
          </p:nvPr>
        </p:nvSpPr>
        <p:spPr/>
        <p:txBody>
          <a:bodyPr>
            <a:noAutofit/>
          </a:bodyPr>
          <a:lstStyle/>
          <a:p>
            <a:pPr marL="0" indent="0">
              <a:buNone/>
            </a:pPr>
            <a:r>
              <a:rPr lang="de-CH" dirty="0">
                <a:solidFill>
                  <a:schemeClr val="bg1"/>
                </a:solidFill>
              </a:rPr>
              <a:t>Docker Technology</a:t>
            </a:r>
            <a:endParaRPr lang="en-US" dirty="0">
              <a:solidFill>
                <a:schemeClr val="bg1"/>
              </a:solidFill>
            </a:endParaRPr>
          </a:p>
        </p:txBody>
      </p:sp>
      <p:sp>
        <p:nvSpPr>
          <p:cNvPr id="4" name="Text Placeholder 3"/>
          <p:cNvSpPr>
            <a:spLocks noGrp="1"/>
          </p:cNvSpPr>
          <p:nvPr>
            <p:ph type="body" sz="quarter" idx="4294967295"/>
          </p:nvPr>
        </p:nvSpPr>
        <p:spPr>
          <a:xfrm>
            <a:off x="261432" y="1456598"/>
            <a:ext cx="7110412" cy="1524000"/>
          </a:xfrm>
        </p:spPr>
        <p:txBody>
          <a:bodyPr>
            <a:noAutofit/>
          </a:bodyPr>
          <a:lstStyle/>
          <a:p>
            <a:r>
              <a:rPr lang="de-CH" sz="1800" dirty="0">
                <a:latin typeface="Arial" panose="020B0604020202020204" pitchFamily="34" charset="0"/>
                <a:cs typeface="Arial" panose="020B0604020202020204" pitchFamily="34" charset="0"/>
              </a:rPr>
              <a:t>libvirt: Platform Virtualization</a:t>
            </a:r>
          </a:p>
          <a:p>
            <a:r>
              <a:rPr lang="de-CH" sz="1800" dirty="0">
                <a:latin typeface="Arial" panose="020B0604020202020204" pitchFamily="34" charset="0"/>
                <a:cs typeface="Arial" panose="020B0604020202020204" pitchFamily="34" charset="0"/>
              </a:rPr>
              <a:t>LXC (LinuX Containers): Multiple isolated Linux systems (containers) on a single host</a:t>
            </a:r>
          </a:p>
          <a:p>
            <a:r>
              <a:rPr lang="de-CH" sz="1800" dirty="0">
                <a:latin typeface="Arial" panose="020B0604020202020204" pitchFamily="34" charset="0"/>
                <a:cs typeface="Arial" panose="020B0604020202020204" pitchFamily="34" charset="0"/>
              </a:rPr>
              <a:t>Layered File System</a:t>
            </a:r>
            <a:endParaRPr lang="en-US" sz="1800" dirty="0">
              <a:latin typeface="Arial" panose="020B0604020202020204" pitchFamily="34" charset="0"/>
              <a:cs typeface="Arial" panose="020B0604020202020204" pitchFamily="34" charset="0"/>
            </a:endParaRPr>
          </a:p>
        </p:txBody>
      </p:sp>
      <p:grpSp>
        <p:nvGrpSpPr>
          <p:cNvPr id="6" name="Group 5"/>
          <p:cNvGrpSpPr/>
          <p:nvPr/>
        </p:nvGrpSpPr>
        <p:grpSpPr>
          <a:xfrm>
            <a:off x="4572000" y="2368470"/>
            <a:ext cx="4035425" cy="2557380"/>
            <a:chOff x="5200008" y="3331779"/>
            <a:chExt cx="4247206" cy="2680928"/>
          </a:xfrm>
        </p:grpSpPr>
        <p:pic>
          <p:nvPicPr>
            <p:cNvPr id="1026" name="Picture 2" descr="https://docs.docker.com/terms/images/docker-filesystems-multilayer.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200008" y="3331779"/>
              <a:ext cx="3559504" cy="266962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6011615" y="5735708"/>
              <a:ext cx="3435599" cy="276999"/>
            </a:xfrm>
            <a:prstGeom prst="rect">
              <a:avLst/>
            </a:prstGeom>
            <a:noFill/>
          </p:spPr>
          <p:txBody>
            <a:bodyPr wrap="square" rtlCol="0">
              <a:spAutoFit/>
            </a:bodyPr>
            <a:lstStyle/>
            <a:p>
              <a:r>
                <a:rPr lang="de-CH" sz="750" dirty="0"/>
                <a:t>[Source: https://docs.docker.com/terms/layer/]</a:t>
              </a:r>
              <a:endParaRPr lang="en-US" sz="750" dirty="0"/>
            </a:p>
          </p:txBody>
        </p:sp>
      </p:grpSp>
    </p:spTree>
    <p:extLst>
      <p:ext uri="{BB962C8B-B14F-4D97-AF65-F5344CB8AC3E}">
        <p14:creationId xmlns:p14="http://schemas.microsoft.com/office/powerpoint/2010/main" val="228209058"/>
      </p:ext>
    </p:extLst>
  </p:cSld>
  <p:clrMapOvr>
    <a:masterClrMapping/>
  </p:clrMapOvr>
  <mc:AlternateContent xmlns:mc="http://schemas.openxmlformats.org/markup-compatibility/2006" xmlns:p14="http://schemas.microsoft.com/office/powerpoint/2010/main">
    <mc:Choice Requires="p14">
      <p:transition spd="slow" p14:dur="2000" advTm="136"/>
    </mc:Choice>
    <mc:Fallback xmlns="">
      <p:transition spd="slow" advTm="136"/>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DCEEE9B-2B4A-4A2B-B856-1BB782DB500C}"/>
              </a:ext>
            </a:extLst>
          </p:cNvPr>
          <p:cNvSpPr txBox="1"/>
          <p:nvPr/>
        </p:nvSpPr>
        <p:spPr>
          <a:xfrm>
            <a:off x="457200" y="1268205"/>
            <a:ext cx="8526364" cy="3739998"/>
          </a:xfrm>
          <a:prstGeom prst="rect">
            <a:avLst/>
          </a:prstGeom>
          <a:noFill/>
          <a:ln w="19050">
            <a:noFill/>
          </a:ln>
        </p:spPr>
        <p:style>
          <a:lnRef idx="2">
            <a:schemeClr val="accent2"/>
          </a:lnRef>
          <a:fillRef idx="1">
            <a:schemeClr val="lt1"/>
          </a:fillRef>
          <a:effectRef idx="0">
            <a:schemeClr val="accent2"/>
          </a:effectRef>
          <a:fontRef idx="minor">
            <a:schemeClr val="dk1"/>
          </a:fontRef>
        </p:style>
        <p:txBody>
          <a:bodyPr wrap="square">
            <a:spAutoFit/>
          </a:bodyPr>
          <a:lstStyle/>
          <a:p>
            <a:pPr marL="342900" indent="-342900">
              <a:lnSpc>
                <a:spcPct val="150000"/>
              </a:lnSpc>
              <a:buFont typeface="Arial" panose="020B0604020202020204" pitchFamily="34" charset="0"/>
              <a:buChar char="•"/>
            </a:pPr>
            <a:r>
              <a:rPr lang="en-US" sz="1600" dirty="0">
                <a:solidFill>
                  <a:schemeClr val="tx1"/>
                </a:solidFill>
                <a:latin typeface="Arial" panose="020B0604020202020204" pitchFamily="34" charset="0"/>
                <a:cs typeface="Arial" panose="020B0604020202020204" pitchFamily="34" charset="0"/>
              </a:rPr>
              <a:t>Containers are operating system level virtualization</a:t>
            </a:r>
          </a:p>
          <a:p>
            <a:pPr marL="967035" lvl="1" indent="-342900">
              <a:lnSpc>
                <a:spcPct val="150000"/>
              </a:lnSpc>
              <a:buFont typeface="Courier New" panose="02070309020205020404" pitchFamily="49" charset="0"/>
              <a:buChar char="o"/>
            </a:pPr>
            <a:r>
              <a:rPr lang="en-US" sz="1600" dirty="0">
                <a:solidFill>
                  <a:schemeClr val="tx1"/>
                </a:solidFill>
                <a:latin typeface="Arial" panose="020B0604020202020204" pitchFamily="34" charset="0"/>
                <a:cs typeface="Arial" panose="020B0604020202020204" pitchFamily="34" charset="0"/>
              </a:rPr>
              <a:t>Allows for multiple isolated user space instances called containers</a:t>
            </a:r>
          </a:p>
          <a:p>
            <a:pPr marL="967035" lvl="1" indent="-342900">
              <a:lnSpc>
                <a:spcPct val="150000"/>
              </a:lnSpc>
              <a:buFont typeface="Courier New" panose="02070309020205020404" pitchFamily="49" charset="0"/>
              <a:buChar char="o"/>
            </a:pPr>
            <a:r>
              <a:rPr lang="en-US" sz="1600" dirty="0">
                <a:solidFill>
                  <a:schemeClr val="tx1"/>
                </a:solidFill>
                <a:latin typeface="Arial" panose="020B0604020202020204" pitchFamily="34" charset="0"/>
                <a:cs typeface="Arial" panose="020B0604020202020204" pitchFamily="34" charset="0"/>
              </a:rPr>
              <a:t>They share a single kernel</a:t>
            </a:r>
          </a:p>
          <a:p>
            <a:pPr marL="967035" lvl="1" indent="-342900">
              <a:lnSpc>
                <a:spcPct val="150000"/>
              </a:lnSpc>
              <a:buFont typeface="Courier New" panose="02070309020205020404" pitchFamily="49" charset="0"/>
              <a:buChar char="o"/>
            </a:pPr>
            <a:r>
              <a:rPr lang="en-US" sz="1600" dirty="0">
                <a:solidFill>
                  <a:schemeClr val="tx1"/>
                </a:solidFill>
                <a:latin typeface="Arial" panose="020B0604020202020204" pitchFamily="34" charset="0"/>
                <a:cs typeface="Arial" panose="020B0604020202020204" pitchFamily="34" charset="0"/>
              </a:rPr>
              <a:t>Can be added or removed at any time</a:t>
            </a:r>
          </a:p>
          <a:p>
            <a:pPr marL="342900" indent="-342900">
              <a:lnSpc>
                <a:spcPct val="150000"/>
              </a:lnSpc>
              <a:buFont typeface="Arial" panose="020B0604020202020204" pitchFamily="34" charset="0"/>
              <a:buChar char="•"/>
            </a:pPr>
            <a:r>
              <a:rPr lang="en-US" sz="1600" dirty="0">
                <a:solidFill>
                  <a:schemeClr val="tx1"/>
                </a:solidFill>
                <a:latin typeface="Arial" panose="020B0604020202020204" pitchFamily="34" charset="0"/>
                <a:cs typeface="Arial" panose="020B0604020202020204" pitchFamily="34" charset="0"/>
              </a:rPr>
              <a:t>Containers consist of a self contained Linux file system</a:t>
            </a:r>
          </a:p>
          <a:p>
            <a:pPr marL="967035" lvl="1" indent="-342900">
              <a:lnSpc>
                <a:spcPct val="150000"/>
              </a:lnSpc>
              <a:buFont typeface="Courier New" panose="02070309020205020404" pitchFamily="49" charset="0"/>
              <a:buChar char="o"/>
            </a:pPr>
            <a:r>
              <a:rPr lang="en-US" sz="1600" dirty="0">
                <a:solidFill>
                  <a:schemeClr val="tx1"/>
                </a:solidFill>
                <a:latin typeface="Arial" panose="020B0604020202020204" pitchFamily="34" charset="0"/>
                <a:cs typeface="Arial" panose="020B0604020202020204" pitchFamily="34" charset="0"/>
              </a:rPr>
              <a:t>Can be from any Linux distribution which is compatible with the host kernel</a:t>
            </a:r>
          </a:p>
          <a:p>
            <a:pPr marL="967035" lvl="1" indent="-342900">
              <a:lnSpc>
                <a:spcPct val="150000"/>
              </a:lnSpc>
              <a:buFont typeface="Courier New" panose="02070309020205020404" pitchFamily="49" charset="0"/>
              <a:buChar char="o"/>
            </a:pPr>
            <a:r>
              <a:rPr lang="en-US" sz="1600" dirty="0">
                <a:solidFill>
                  <a:schemeClr val="tx1"/>
                </a:solidFill>
                <a:latin typeface="Arial" panose="020B0604020202020204" pitchFamily="34" charset="0"/>
                <a:cs typeface="Arial" panose="020B0604020202020204" pitchFamily="34" charset="0"/>
              </a:rPr>
              <a:t>Usually contain a single application such as a server</a:t>
            </a:r>
          </a:p>
          <a:p>
            <a:pPr marL="342900" indent="-342900">
              <a:lnSpc>
                <a:spcPct val="150000"/>
              </a:lnSpc>
              <a:buFont typeface="Arial" panose="020B0604020202020204" pitchFamily="34" charset="0"/>
              <a:buChar char="•"/>
            </a:pPr>
            <a:r>
              <a:rPr lang="en-US" sz="1600" dirty="0">
                <a:solidFill>
                  <a:schemeClr val="tx1"/>
                </a:solidFill>
                <a:latin typeface="Arial" panose="020B0604020202020204" pitchFamily="34" charset="0"/>
                <a:cs typeface="Arial" panose="020B0604020202020204" pitchFamily="34" charset="0"/>
              </a:rPr>
              <a:t>Operating system level virtualization is lightweight</a:t>
            </a:r>
          </a:p>
          <a:p>
            <a:pPr marL="967035" lvl="1" indent="-342900">
              <a:lnSpc>
                <a:spcPct val="150000"/>
              </a:lnSpc>
              <a:buFont typeface="Courier New" panose="02070309020205020404" pitchFamily="49" charset="0"/>
              <a:buChar char="o"/>
            </a:pPr>
            <a:r>
              <a:rPr lang="en-US" sz="1600" dirty="0">
                <a:solidFill>
                  <a:schemeClr val="tx1"/>
                </a:solidFill>
                <a:latin typeface="Arial" panose="020B0604020202020204" pitchFamily="34" charset="0"/>
                <a:cs typeface="Arial" panose="020B0604020202020204" pitchFamily="34" charset="0"/>
              </a:rPr>
              <a:t>Is often used in Cloud Computing</a:t>
            </a:r>
          </a:p>
          <a:p>
            <a:pPr marL="342900" indent="-342900">
              <a:lnSpc>
                <a:spcPct val="150000"/>
              </a:lnSpc>
              <a:buFont typeface="Arial" panose="020B0604020202020204" pitchFamily="34" charset="0"/>
              <a:buChar char="•"/>
            </a:pPr>
            <a:endParaRPr lang="en-US" sz="1600" dirty="0">
              <a:solidFill>
                <a:schemeClr val="tx1"/>
              </a:solidFill>
              <a:latin typeface="Arial" panose="020B0604020202020204" pitchFamily="34" charset="0"/>
              <a:cs typeface="Arial" panose="020B0604020202020204" pitchFamily="34" charset="0"/>
            </a:endParaRPr>
          </a:p>
        </p:txBody>
      </p:sp>
      <p:sp>
        <p:nvSpPr>
          <p:cNvPr id="2" name="Title 1">
            <a:extLst>
              <a:ext uri="{FF2B5EF4-FFF2-40B4-BE49-F238E27FC236}">
                <a16:creationId xmlns:a16="http://schemas.microsoft.com/office/drawing/2014/main" id="{EA209A59-04BA-EA42-A242-D96D0D35E51E}"/>
              </a:ext>
            </a:extLst>
          </p:cNvPr>
          <p:cNvSpPr>
            <a:spLocks noGrp="1"/>
          </p:cNvSpPr>
          <p:nvPr>
            <p:ph type="title"/>
          </p:nvPr>
        </p:nvSpPr>
        <p:spPr/>
        <p:txBody>
          <a:bodyPr/>
          <a:lstStyle/>
          <a:p>
            <a:r>
              <a:rPr lang="en-US" dirty="0"/>
              <a:t>Containers</a:t>
            </a:r>
          </a:p>
        </p:txBody>
      </p:sp>
    </p:spTree>
    <p:extLst>
      <p:ext uri="{BB962C8B-B14F-4D97-AF65-F5344CB8AC3E}">
        <p14:creationId xmlns:p14="http://schemas.microsoft.com/office/powerpoint/2010/main" val="4220460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5907A396-41FC-441B-BF6D-F1ADC112EE43}"/>
              </a:ext>
            </a:extLst>
          </p:cNvPr>
          <p:cNvPicPr>
            <a:picLocks noChangeAspect="1"/>
          </p:cNvPicPr>
          <p:nvPr/>
        </p:nvPicPr>
        <p:blipFill>
          <a:blip r:embed="rId3"/>
          <a:stretch>
            <a:fillRect/>
          </a:stretch>
        </p:blipFill>
        <p:spPr>
          <a:xfrm>
            <a:off x="3737543" y="1423418"/>
            <a:ext cx="5406457" cy="2880320"/>
          </a:xfrm>
          <a:prstGeom prst="rect">
            <a:avLst/>
          </a:prstGeom>
        </p:spPr>
      </p:pic>
      <p:sp>
        <p:nvSpPr>
          <p:cNvPr id="4" name="TextBox 3">
            <a:extLst>
              <a:ext uri="{FF2B5EF4-FFF2-40B4-BE49-F238E27FC236}">
                <a16:creationId xmlns:a16="http://schemas.microsoft.com/office/drawing/2014/main" id="{CDCEEE9B-2B4A-4A2B-B856-1BB782DB500C}"/>
              </a:ext>
            </a:extLst>
          </p:cNvPr>
          <p:cNvSpPr txBox="1"/>
          <p:nvPr/>
        </p:nvSpPr>
        <p:spPr>
          <a:xfrm>
            <a:off x="202967" y="1187158"/>
            <a:ext cx="4708897" cy="3874009"/>
          </a:xfrm>
          <a:prstGeom prst="rect">
            <a:avLst/>
          </a:prstGeom>
          <a:noFill/>
          <a:ln w="19050">
            <a:noFill/>
          </a:ln>
        </p:spPr>
        <p:style>
          <a:lnRef idx="2">
            <a:schemeClr val="accent2"/>
          </a:lnRef>
          <a:fillRef idx="1">
            <a:schemeClr val="lt1"/>
          </a:fillRef>
          <a:effectRef idx="0">
            <a:schemeClr val="accent2"/>
          </a:effectRef>
          <a:fontRef idx="minor">
            <a:schemeClr val="dk1"/>
          </a:fontRef>
        </p:style>
        <p:txBody>
          <a:bodyPr wrap="square">
            <a:spAutoFit/>
          </a:bodyPr>
          <a:lstStyle/>
          <a:p>
            <a:pPr marL="342891" indent="-342891">
              <a:lnSpc>
                <a:spcPct val="150000"/>
              </a:lnSpc>
              <a:buFont typeface="Arial" panose="020B0604020202020204" pitchFamily="34" charset="0"/>
              <a:buChar char="•"/>
            </a:pPr>
            <a:r>
              <a:rPr lang="en-US" sz="11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Docker uses a client-server architecture</a:t>
            </a:r>
          </a:p>
          <a:p>
            <a:pPr marL="342891" lvl="1" indent="-342891">
              <a:lnSpc>
                <a:spcPct val="150000"/>
              </a:lnSpc>
              <a:buFont typeface="Arial" panose="020B0604020202020204" pitchFamily="34" charset="0"/>
              <a:buChar char="•"/>
            </a:pPr>
            <a:r>
              <a:rPr lang="en-US" sz="11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Client</a:t>
            </a:r>
          </a:p>
          <a:p>
            <a:pPr marL="967035" lvl="1" indent="-342900">
              <a:lnSpc>
                <a:spcPct val="150000"/>
              </a:lnSpc>
              <a:buFont typeface="Courier New" panose="02070309020205020404" pitchFamily="49" charset="0"/>
              <a:buChar char="o"/>
            </a:pPr>
            <a:r>
              <a:rPr lang="en-US" sz="11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a REST API Client</a:t>
            </a:r>
          </a:p>
          <a:p>
            <a:pPr marL="967035" lvl="1" indent="-342900">
              <a:lnSpc>
                <a:spcPct val="150000"/>
              </a:lnSpc>
              <a:buFont typeface="Courier New" panose="02070309020205020404" pitchFamily="49" charset="0"/>
              <a:buChar char="o"/>
            </a:pPr>
            <a:r>
              <a:rPr lang="en-US" sz="11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Over HTTP</a:t>
            </a:r>
          </a:p>
          <a:p>
            <a:pPr marL="967035" lvl="1" indent="-342900">
              <a:lnSpc>
                <a:spcPct val="150000"/>
              </a:lnSpc>
              <a:buFont typeface="Courier New" panose="02070309020205020404" pitchFamily="49" charset="0"/>
              <a:buChar char="o"/>
            </a:pPr>
            <a:r>
              <a:rPr lang="en-US" sz="11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Over local Unix socket</a:t>
            </a:r>
          </a:p>
          <a:p>
            <a:pPr marL="342891" lvl="1" indent="-342891">
              <a:lnSpc>
                <a:spcPct val="150000"/>
              </a:lnSpc>
              <a:buFont typeface="Arial" panose="020B0604020202020204" pitchFamily="34" charset="0"/>
              <a:buChar char="•"/>
            </a:pPr>
            <a:r>
              <a:rPr lang="en-US" sz="11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Server</a:t>
            </a:r>
          </a:p>
          <a:p>
            <a:pPr marL="967035" lvl="1" indent="-342900">
              <a:lnSpc>
                <a:spcPct val="150000"/>
              </a:lnSpc>
              <a:buFont typeface="Courier New" panose="02070309020205020404" pitchFamily="49" charset="0"/>
              <a:buChar char="o"/>
            </a:pPr>
            <a:r>
              <a:rPr lang="en-US" sz="11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Is the Docker daemon</a:t>
            </a:r>
          </a:p>
          <a:p>
            <a:pPr marL="967035" lvl="1" indent="-342900">
              <a:lnSpc>
                <a:spcPct val="150000"/>
              </a:lnSpc>
              <a:buFont typeface="Courier New" panose="02070309020205020404" pitchFamily="49" charset="0"/>
              <a:buChar char="o"/>
            </a:pPr>
            <a:r>
              <a:rPr lang="en-US" sz="11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Responsible for building, running, and distributing containers</a:t>
            </a:r>
          </a:p>
          <a:p>
            <a:pPr marL="342891" lvl="1" indent="-342891">
              <a:lnSpc>
                <a:spcPct val="150000"/>
              </a:lnSpc>
              <a:buFont typeface="Arial" panose="020B0604020202020204" pitchFamily="34" charset="0"/>
              <a:buChar char="•"/>
            </a:pPr>
            <a:r>
              <a:rPr lang="en-US" sz="11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Registry</a:t>
            </a:r>
          </a:p>
          <a:p>
            <a:pPr marL="967035" lvl="1" indent="-342900">
              <a:lnSpc>
                <a:spcPct val="150000"/>
              </a:lnSpc>
              <a:buFont typeface="Courier New" panose="02070309020205020404" pitchFamily="49" charset="0"/>
              <a:buChar char="o"/>
            </a:pPr>
            <a:r>
              <a:rPr lang="en-US" sz="11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Responsible for the storage, management, and delivery of Docker Images</a:t>
            </a:r>
          </a:p>
          <a:p>
            <a:pPr marL="1591174" lvl="2" indent="-342900">
              <a:lnSpc>
                <a:spcPct val="150000"/>
              </a:lnSpc>
              <a:buFont typeface="Courier New" panose="02070309020205020404" pitchFamily="49" charset="0"/>
              <a:buChar char="o"/>
            </a:pPr>
            <a:r>
              <a:rPr lang="en-US" sz="11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Docker Hub</a:t>
            </a:r>
          </a:p>
          <a:p>
            <a:pPr marL="1591174" lvl="2" indent="-342900">
              <a:lnSpc>
                <a:spcPct val="150000"/>
              </a:lnSpc>
              <a:buFont typeface="Courier New" panose="02070309020205020404" pitchFamily="49" charset="0"/>
              <a:buChar char="o"/>
            </a:pPr>
            <a:r>
              <a:rPr lang="en-US" sz="11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Private</a:t>
            </a:r>
          </a:p>
          <a:p>
            <a:pPr marL="1591174" lvl="2" indent="-342900">
              <a:lnSpc>
                <a:spcPct val="150000"/>
              </a:lnSpc>
              <a:buFont typeface="Courier New" panose="02070309020205020404" pitchFamily="49" charset="0"/>
              <a:buChar char="o"/>
            </a:pPr>
            <a:r>
              <a:rPr lang="en-US" sz="11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Other vendors</a:t>
            </a:r>
          </a:p>
        </p:txBody>
      </p:sp>
      <p:sp>
        <p:nvSpPr>
          <p:cNvPr id="2" name="Title 1">
            <a:extLst>
              <a:ext uri="{FF2B5EF4-FFF2-40B4-BE49-F238E27FC236}">
                <a16:creationId xmlns:a16="http://schemas.microsoft.com/office/drawing/2014/main" id="{6EEFD477-94FF-E447-9608-485BF1D60764}"/>
              </a:ext>
            </a:extLst>
          </p:cNvPr>
          <p:cNvSpPr>
            <a:spLocks noGrp="1"/>
          </p:cNvSpPr>
          <p:nvPr>
            <p:ph type="title"/>
          </p:nvPr>
        </p:nvSpPr>
        <p:spPr/>
        <p:txBody>
          <a:bodyPr/>
          <a:lstStyle/>
          <a:p>
            <a:r>
              <a:rPr lang="en-US" dirty="0"/>
              <a:t>Architecture</a:t>
            </a:r>
          </a:p>
        </p:txBody>
      </p:sp>
    </p:spTree>
    <p:extLst>
      <p:ext uri="{BB962C8B-B14F-4D97-AF65-F5344CB8AC3E}">
        <p14:creationId xmlns:p14="http://schemas.microsoft.com/office/powerpoint/2010/main" val="358698094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0056CC1-C286-B84D-BDE3-86780673C1BD}"/>
              </a:ext>
            </a:extLst>
          </p:cNvPr>
          <p:cNvSpPr>
            <a:spLocks noGrp="1"/>
          </p:cNvSpPr>
          <p:nvPr>
            <p:ph type="title"/>
          </p:nvPr>
        </p:nvSpPr>
        <p:spPr/>
        <p:txBody>
          <a:bodyPr/>
          <a:lstStyle/>
          <a:p>
            <a:r>
              <a:rPr lang="en-US" dirty="0"/>
              <a:t>Docker Image</a:t>
            </a:r>
          </a:p>
        </p:txBody>
      </p:sp>
      <p:sp>
        <p:nvSpPr>
          <p:cNvPr id="3" name="Text Placeholder 2"/>
          <p:cNvSpPr>
            <a:spLocks noGrp="1"/>
          </p:cNvSpPr>
          <p:nvPr>
            <p:ph type="body" idx="1"/>
          </p:nvPr>
        </p:nvSpPr>
        <p:spPr/>
        <p:txBody>
          <a:bodyPr>
            <a:noAutofit/>
          </a:bodyPr>
          <a:lstStyle/>
          <a:p>
            <a:pPr marL="0" indent="0">
              <a:buNone/>
            </a:pPr>
            <a:r>
              <a:rPr lang="de-CH" dirty="0">
                <a:solidFill>
                  <a:schemeClr val="bg1"/>
                </a:solidFill>
              </a:rPr>
              <a:t>Terminology - Image</a:t>
            </a:r>
            <a:endParaRPr lang="en-US" dirty="0">
              <a:solidFill>
                <a:schemeClr val="bg1"/>
              </a:solidFill>
            </a:endParaRPr>
          </a:p>
        </p:txBody>
      </p:sp>
      <p:sp>
        <p:nvSpPr>
          <p:cNvPr id="4" name="Text Placeholder 3"/>
          <p:cNvSpPr>
            <a:spLocks noGrp="1"/>
          </p:cNvSpPr>
          <p:nvPr>
            <p:ph type="body" sz="quarter" idx="4294967295"/>
          </p:nvPr>
        </p:nvSpPr>
        <p:spPr>
          <a:xfrm>
            <a:off x="754582" y="1235047"/>
            <a:ext cx="7086600" cy="3581400"/>
          </a:xfrm>
        </p:spPr>
        <p:txBody>
          <a:bodyPr>
            <a:normAutofit/>
          </a:bodyPr>
          <a:lstStyle/>
          <a:p>
            <a:r>
              <a:rPr lang="de-CH" sz="1800" dirty="0">
                <a:latin typeface="Arial" panose="020B0604020202020204" pitchFamily="34" charset="0"/>
                <a:cs typeface="Arial" panose="020B0604020202020204" pitchFamily="34" charset="0"/>
              </a:rPr>
              <a:t>Persisted snapshot that can be run</a:t>
            </a:r>
          </a:p>
          <a:p>
            <a:pPr lvl="1"/>
            <a:r>
              <a:rPr lang="de-CH" sz="1800" i="1" dirty="0">
                <a:latin typeface="Arial" panose="020B0604020202020204" pitchFamily="34" charset="0"/>
                <a:cs typeface="Arial" panose="020B0604020202020204" pitchFamily="34" charset="0"/>
              </a:rPr>
              <a:t>images: </a:t>
            </a:r>
            <a:r>
              <a:rPr lang="de-CH" sz="1800" dirty="0">
                <a:latin typeface="Arial" panose="020B0604020202020204" pitchFamily="34" charset="0"/>
                <a:cs typeface="Arial" panose="020B0604020202020204" pitchFamily="34" charset="0"/>
              </a:rPr>
              <a:t>List all local images</a:t>
            </a:r>
          </a:p>
          <a:p>
            <a:pPr lvl="1"/>
            <a:r>
              <a:rPr lang="de-CH" sz="1800" i="1" dirty="0">
                <a:latin typeface="Arial" panose="020B0604020202020204" pitchFamily="34" charset="0"/>
                <a:cs typeface="Arial" panose="020B0604020202020204" pitchFamily="34" charset="0"/>
              </a:rPr>
              <a:t>run</a:t>
            </a:r>
            <a:r>
              <a:rPr lang="de-CH" sz="1800" dirty="0">
                <a:latin typeface="Arial" panose="020B0604020202020204" pitchFamily="34" charset="0"/>
                <a:cs typeface="Arial" panose="020B0604020202020204" pitchFamily="34" charset="0"/>
              </a:rPr>
              <a:t>: Create a container from an image and execute a command in it</a:t>
            </a:r>
          </a:p>
          <a:p>
            <a:pPr lvl="1"/>
            <a:r>
              <a:rPr lang="de-CH" sz="1800" i="1" dirty="0">
                <a:latin typeface="Arial" panose="020B0604020202020204" pitchFamily="34" charset="0"/>
                <a:cs typeface="Arial" panose="020B0604020202020204" pitchFamily="34" charset="0"/>
              </a:rPr>
              <a:t>tag</a:t>
            </a:r>
            <a:r>
              <a:rPr lang="de-CH" sz="1800" dirty="0">
                <a:latin typeface="Arial" panose="020B0604020202020204" pitchFamily="34" charset="0"/>
                <a:cs typeface="Arial" panose="020B0604020202020204" pitchFamily="34" charset="0"/>
              </a:rPr>
              <a:t>: Tag an image</a:t>
            </a:r>
          </a:p>
          <a:p>
            <a:pPr lvl="1"/>
            <a:r>
              <a:rPr lang="de-CH" sz="1800" i="1" dirty="0">
                <a:latin typeface="Arial" panose="020B0604020202020204" pitchFamily="34" charset="0"/>
                <a:cs typeface="Arial" panose="020B0604020202020204" pitchFamily="34" charset="0"/>
              </a:rPr>
              <a:t>pull</a:t>
            </a:r>
            <a:r>
              <a:rPr lang="de-CH" sz="1800" dirty="0">
                <a:latin typeface="Arial" panose="020B0604020202020204" pitchFamily="34" charset="0"/>
                <a:cs typeface="Arial" panose="020B0604020202020204" pitchFamily="34" charset="0"/>
              </a:rPr>
              <a:t>: Download image from repository</a:t>
            </a:r>
          </a:p>
          <a:p>
            <a:pPr lvl="1"/>
            <a:r>
              <a:rPr lang="de-CH" sz="1800" i="1" dirty="0">
                <a:latin typeface="Arial" panose="020B0604020202020204" pitchFamily="34" charset="0"/>
                <a:cs typeface="Arial" panose="020B0604020202020204" pitchFamily="34" charset="0"/>
              </a:rPr>
              <a:t>rmi</a:t>
            </a:r>
            <a:r>
              <a:rPr lang="de-CH" sz="1800" dirty="0">
                <a:latin typeface="Arial" panose="020B0604020202020204" pitchFamily="34" charset="0"/>
                <a:cs typeface="Arial" panose="020B0604020202020204" pitchFamily="34" charset="0"/>
              </a:rPr>
              <a:t>: Delete a local image</a:t>
            </a:r>
          </a:p>
          <a:p>
            <a:pPr lvl="2"/>
            <a:r>
              <a:rPr lang="de-CH" sz="1800" dirty="0">
                <a:latin typeface="Arial" panose="020B0604020202020204" pitchFamily="34" charset="0"/>
                <a:cs typeface="Arial" panose="020B0604020202020204" pitchFamily="34" charset="0"/>
              </a:rPr>
              <a:t>This will also remove intermediate images if no longer used</a:t>
            </a:r>
          </a:p>
        </p:txBody>
      </p:sp>
    </p:spTree>
    <p:extLst>
      <p:ext uri="{BB962C8B-B14F-4D97-AF65-F5344CB8AC3E}">
        <p14:creationId xmlns:p14="http://schemas.microsoft.com/office/powerpoint/2010/main" val="3417086347"/>
      </p:ext>
    </p:extLst>
  </p:cSld>
  <p:clrMapOvr>
    <a:masterClrMapping/>
  </p:clrMapOvr>
  <mc:AlternateContent xmlns:mc="http://schemas.openxmlformats.org/markup-compatibility/2006" xmlns:p14="http://schemas.microsoft.com/office/powerpoint/2010/main">
    <mc:Choice Requires="p14">
      <p:transition spd="slow" p14:dur="2000" advTm="153010"/>
    </mc:Choice>
    <mc:Fallback xmlns="">
      <p:transition spd="slow" advTm="153010"/>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EE33881-4316-F34D-87DE-A092F600D3FC}"/>
              </a:ext>
            </a:extLst>
          </p:cNvPr>
          <p:cNvSpPr>
            <a:spLocks noGrp="1"/>
          </p:cNvSpPr>
          <p:nvPr>
            <p:ph type="title"/>
          </p:nvPr>
        </p:nvSpPr>
        <p:spPr/>
        <p:txBody>
          <a:bodyPr/>
          <a:lstStyle/>
          <a:p>
            <a:r>
              <a:rPr lang="en-US" dirty="0"/>
              <a:t>Docker Container</a:t>
            </a:r>
          </a:p>
        </p:txBody>
      </p:sp>
      <p:sp>
        <p:nvSpPr>
          <p:cNvPr id="3" name="Text Placeholder 2"/>
          <p:cNvSpPr>
            <a:spLocks noGrp="1"/>
          </p:cNvSpPr>
          <p:nvPr>
            <p:ph type="body" idx="1"/>
          </p:nvPr>
        </p:nvSpPr>
        <p:spPr/>
        <p:txBody>
          <a:bodyPr>
            <a:noAutofit/>
          </a:bodyPr>
          <a:lstStyle/>
          <a:p>
            <a:pPr marL="0" indent="0">
              <a:buNone/>
            </a:pPr>
            <a:r>
              <a:rPr lang="de-CH" dirty="0">
                <a:solidFill>
                  <a:schemeClr val="bg1"/>
                </a:solidFill>
              </a:rPr>
              <a:t>Terminology - Container</a:t>
            </a:r>
            <a:endParaRPr lang="en-US" dirty="0">
              <a:solidFill>
                <a:schemeClr val="bg1"/>
              </a:solidFill>
            </a:endParaRPr>
          </a:p>
        </p:txBody>
      </p:sp>
      <p:sp>
        <p:nvSpPr>
          <p:cNvPr id="4" name="Text Placeholder 3"/>
          <p:cNvSpPr>
            <a:spLocks noGrp="1"/>
          </p:cNvSpPr>
          <p:nvPr>
            <p:ph type="body" sz="quarter" idx="4294967295"/>
          </p:nvPr>
        </p:nvSpPr>
        <p:spPr>
          <a:xfrm>
            <a:off x="722243" y="1234994"/>
            <a:ext cx="7162800" cy="3733800"/>
          </a:xfrm>
        </p:spPr>
        <p:txBody>
          <a:bodyPr>
            <a:normAutofit/>
          </a:bodyPr>
          <a:lstStyle/>
          <a:p>
            <a:r>
              <a:rPr lang="de-CH" sz="1800" dirty="0">
                <a:latin typeface="Arial" panose="020B0604020202020204" pitchFamily="34" charset="0"/>
                <a:cs typeface="Arial" panose="020B0604020202020204" pitchFamily="34" charset="0"/>
              </a:rPr>
              <a:t>Runnable instance of an image</a:t>
            </a:r>
          </a:p>
          <a:p>
            <a:pPr lvl="1"/>
            <a:r>
              <a:rPr lang="de-CH" sz="1800" i="1" dirty="0">
                <a:latin typeface="Arial" panose="020B0604020202020204" pitchFamily="34" charset="0"/>
                <a:cs typeface="Arial" panose="020B0604020202020204" pitchFamily="34" charset="0"/>
              </a:rPr>
              <a:t>ps:</a:t>
            </a:r>
            <a:r>
              <a:rPr lang="de-CH" sz="1800" dirty="0">
                <a:latin typeface="Arial" panose="020B0604020202020204" pitchFamily="34" charset="0"/>
                <a:cs typeface="Arial" panose="020B0604020202020204" pitchFamily="34" charset="0"/>
              </a:rPr>
              <a:t> List all running containers</a:t>
            </a:r>
          </a:p>
          <a:p>
            <a:pPr lvl="1"/>
            <a:r>
              <a:rPr lang="de-CH" sz="1800" i="1" dirty="0">
                <a:latin typeface="Arial" panose="020B0604020202020204" pitchFamily="34" charset="0"/>
                <a:cs typeface="Arial" panose="020B0604020202020204" pitchFamily="34" charset="0"/>
              </a:rPr>
              <a:t>ps –a</a:t>
            </a:r>
            <a:r>
              <a:rPr lang="de-CH" sz="1800" dirty="0">
                <a:latin typeface="Arial" panose="020B0604020202020204" pitchFamily="34" charset="0"/>
                <a:cs typeface="Arial" panose="020B0604020202020204" pitchFamily="34" charset="0"/>
              </a:rPr>
              <a:t>: List all containers (incl. stopped)</a:t>
            </a:r>
          </a:p>
          <a:p>
            <a:pPr lvl="1"/>
            <a:r>
              <a:rPr lang="de-CH" sz="1800" i="1" dirty="0">
                <a:latin typeface="Arial" panose="020B0604020202020204" pitchFamily="34" charset="0"/>
                <a:cs typeface="Arial" panose="020B0604020202020204" pitchFamily="34" charset="0"/>
              </a:rPr>
              <a:t>top</a:t>
            </a:r>
            <a:r>
              <a:rPr lang="de-CH" sz="1800" dirty="0">
                <a:latin typeface="Arial" panose="020B0604020202020204" pitchFamily="34" charset="0"/>
                <a:cs typeface="Arial" panose="020B0604020202020204" pitchFamily="34" charset="0"/>
              </a:rPr>
              <a:t>: Display processes of a container</a:t>
            </a:r>
          </a:p>
          <a:p>
            <a:pPr lvl="1"/>
            <a:r>
              <a:rPr lang="de-CH" sz="1800" i="1" dirty="0">
                <a:latin typeface="Arial" panose="020B0604020202020204" pitchFamily="34" charset="0"/>
                <a:cs typeface="Arial" panose="020B0604020202020204" pitchFamily="34" charset="0"/>
              </a:rPr>
              <a:t>start</a:t>
            </a:r>
            <a:r>
              <a:rPr lang="de-CH" sz="1800" dirty="0">
                <a:latin typeface="Arial" panose="020B0604020202020204" pitchFamily="34" charset="0"/>
                <a:cs typeface="Arial" panose="020B0604020202020204" pitchFamily="34" charset="0"/>
              </a:rPr>
              <a:t>: Start a stopped container</a:t>
            </a:r>
          </a:p>
          <a:p>
            <a:pPr lvl="1"/>
            <a:r>
              <a:rPr lang="de-CH" sz="1800" i="1" dirty="0">
                <a:latin typeface="Arial" panose="020B0604020202020204" pitchFamily="34" charset="0"/>
                <a:cs typeface="Arial" panose="020B0604020202020204" pitchFamily="34" charset="0"/>
              </a:rPr>
              <a:t>stop</a:t>
            </a:r>
            <a:r>
              <a:rPr lang="de-CH" sz="1800" dirty="0">
                <a:latin typeface="Arial" panose="020B0604020202020204" pitchFamily="34" charset="0"/>
                <a:cs typeface="Arial" panose="020B0604020202020204" pitchFamily="34" charset="0"/>
              </a:rPr>
              <a:t>: Stop a running container</a:t>
            </a:r>
          </a:p>
          <a:p>
            <a:pPr lvl="1"/>
            <a:r>
              <a:rPr lang="de-CH" sz="1800" i="1" dirty="0">
                <a:latin typeface="Arial" panose="020B0604020202020204" pitchFamily="34" charset="0"/>
                <a:cs typeface="Arial" panose="020B0604020202020204" pitchFamily="34" charset="0"/>
              </a:rPr>
              <a:t>pause</a:t>
            </a:r>
            <a:r>
              <a:rPr lang="de-CH" sz="1800" dirty="0">
                <a:latin typeface="Arial" panose="020B0604020202020204" pitchFamily="34" charset="0"/>
                <a:cs typeface="Arial" panose="020B0604020202020204" pitchFamily="34" charset="0"/>
              </a:rPr>
              <a:t>: Pause all processes within a container</a:t>
            </a:r>
          </a:p>
          <a:p>
            <a:pPr lvl="1"/>
            <a:r>
              <a:rPr lang="de-CH" sz="1800" i="1" dirty="0">
                <a:latin typeface="Arial" panose="020B0604020202020204" pitchFamily="34" charset="0"/>
                <a:cs typeface="Arial" panose="020B0604020202020204" pitchFamily="34" charset="0"/>
              </a:rPr>
              <a:t>rm</a:t>
            </a:r>
            <a:r>
              <a:rPr lang="de-CH" sz="1800" dirty="0">
                <a:latin typeface="Arial" panose="020B0604020202020204" pitchFamily="34" charset="0"/>
                <a:cs typeface="Arial" panose="020B0604020202020204" pitchFamily="34" charset="0"/>
              </a:rPr>
              <a:t>: Delete a container</a:t>
            </a:r>
          </a:p>
          <a:p>
            <a:pPr lvl="1"/>
            <a:r>
              <a:rPr lang="de-CH" sz="1800" i="1" dirty="0">
                <a:latin typeface="Arial" panose="020B0604020202020204" pitchFamily="34" charset="0"/>
                <a:cs typeface="Arial" panose="020B0604020202020204" pitchFamily="34" charset="0"/>
              </a:rPr>
              <a:t>commit</a:t>
            </a:r>
            <a:r>
              <a:rPr lang="de-CH" sz="1800" dirty="0">
                <a:latin typeface="Arial" panose="020B0604020202020204" pitchFamily="34" charset="0"/>
                <a:cs typeface="Arial" panose="020B0604020202020204" pitchFamily="34" charset="0"/>
              </a:rPr>
              <a:t>: Create an image from a container</a:t>
            </a:r>
          </a:p>
          <a:p>
            <a:pPr lvl="1"/>
            <a:endParaRPr lang="en-US" sz="1800" dirty="0">
              <a:latin typeface="Arial" panose="020B0604020202020204" pitchFamily="34" charset="0"/>
              <a:cs typeface="Arial" panose="020B0604020202020204" pitchFamily="34" charset="0"/>
            </a:endParaRPr>
          </a:p>
          <a:p>
            <a:endParaRPr lang="en-US" sz="1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36421266"/>
      </p:ext>
    </p:extLst>
  </p:cSld>
  <p:clrMapOvr>
    <a:masterClrMapping/>
  </p:clrMapOvr>
  <mc:AlternateContent xmlns:mc="http://schemas.openxmlformats.org/markup-compatibility/2006" xmlns:p14="http://schemas.microsoft.com/office/powerpoint/2010/main">
    <mc:Choice Requires="p14">
      <p:transition spd="slow" p14:dur="2000" advTm="121805"/>
    </mc:Choice>
    <mc:Fallback xmlns="">
      <p:transition spd="slow" advTm="121805"/>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04DFC5-7B35-2441-B986-F320A68E4BF1}"/>
              </a:ext>
            </a:extLst>
          </p:cNvPr>
          <p:cNvSpPr>
            <a:spLocks noGrp="1"/>
          </p:cNvSpPr>
          <p:nvPr>
            <p:ph type="title"/>
          </p:nvPr>
        </p:nvSpPr>
        <p:spPr/>
        <p:txBody>
          <a:bodyPr/>
          <a:lstStyle/>
          <a:p>
            <a:r>
              <a:rPr lang="en-US" dirty="0"/>
              <a:t>What is Virtualization</a:t>
            </a:r>
          </a:p>
        </p:txBody>
      </p:sp>
      <p:sp>
        <p:nvSpPr>
          <p:cNvPr id="3" name="Text Placeholder 2"/>
          <p:cNvSpPr>
            <a:spLocks noGrp="1"/>
          </p:cNvSpPr>
          <p:nvPr>
            <p:ph type="body" idx="1"/>
          </p:nvPr>
        </p:nvSpPr>
        <p:spPr/>
        <p:txBody>
          <a:bodyPr>
            <a:noAutofit/>
          </a:bodyPr>
          <a:lstStyle/>
          <a:p>
            <a:pPr marL="0" indent="0">
              <a:buNone/>
            </a:pPr>
            <a:r>
              <a:rPr lang="de-CH" sz="3600" dirty="0">
                <a:solidFill>
                  <a:schemeClr val="bg1"/>
                </a:solidFill>
              </a:rPr>
              <a:t>     </a:t>
            </a:r>
            <a:r>
              <a:rPr lang="de-CH" sz="3400" dirty="0">
                <a:solidFill>
                  <a:schemeClr val="bg1"/>
                </a:solidFill>
              </a:rPr>
              <a:t>What</a:t>
            </a:r>
            <a:r>
              <a:rPr lang="de-CH" sz="3600" dirty="0">
                <a:solidFill>
                  <a:schemeClr val="bg1"/>
                </a:solidFill>
              </a:rPr>
              <a:t> is Docker?</a:t>
            </a:r>
            <a:endParaRPr lang="en-US" sz="3600" dirty="0">
              <a:solidFill>
                <a:schemeClr val="bg1"/>
              </a:solidFill>
            </a:endParaRPr>
          </a:p>
        </p:txBody>
      </p:sp>
      <p:sp>
        <p:nvSpPr>
          <p:cNvPr id="4" name="Text Placeholder 3"/>
          <p:cNvSpPr>
            <a:spLocks noGrp="1"/>
          </p:cNvSpPr>
          <p:nvPr>
            <p:ph type="body" sz="quarter" idx="4294967295"/>
          </p:nvPr>
        </p:nvSpPr>
        <p:spPr>
          <a:xfrm>
            <a:off x="519627" y="1535146"/>
            <a:ext cx="7633978" cy="3390703"/>
          </a:xfrm>
        </p:spPr>
        <p:txBody>
          <a:bodyPr>
            <a:normAutofit/>
          </a:bodyPr>
          <a:lstStyle/>
          <a:p>
            <a:r>
              <a:rPr lang="en-US" sz="1800" dirty="0"/>
              <a:t>Virtualization is creation of an alternative to actual version of something: </a:t>
            </a:r>
          </a:p>
          <a:p>
            <a:pPr lvl="1"/>
            <a:r>
              <a:rPr lang="en-US" sz="1600" dirty="0"/>
              <a:t>Virtual memory (more memory than physically available),</a:t>
            </a:r>
          </a:p>
          <a:p>
            <a:pPr lvl="1"/>
            <a:r>
              <a:rPr lang="en-US" sz="1600" dirty="0"/>
              <a:t>Virtual time (buffering provides virtual/effective download time that less than the actual time),</a:t>
            </a:r>
          </a:p>
          <a:p>
            <a:pPr lvl="1"/>
            <a:r>
              <a:rPr lang="en-US" sz="1600" dirty="0"/>
              <a:t>Virtual hardware, desktop, disk, appliances, scenes,</a:t>
            </a:r>
          </a:p>
          <a:p>
            <a:pPr lvl="1"/>
            <a:r>
              <a:rPr lang="en-US" sz="1600" dirty="0"/>
              <a:t>Virtual worlds</a:t>
            </a:r>
          </a:p>
          <a:p>
            <a:pPr marL="38100" indent="0" eaLnBrk="1" hangingPunct="1">
              <a:buNone/>
            </a:pPr>
            <a:endParaRPr lang="en-US" altLang="en-US" sz="1400" dirty="0"/>
          </a:p>
          <a:p>
            <a:pPr marL="0" indent="0">
              <a:buNone/>
            </a:pPr>
            <a:endParaRPr lang="en-US"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93196160"/>
      </p:ext>
    </p:extLst>
  </p:cSld>
  <p:clrMapOvr>
    <a:masterClrMapping/>
  </p:clrMapOvr>
  <mc:AlternateContent xmlns:mc="http://schemas.openxmlformats.org/markup-compatibility/2006" xmlns:p14="http://schemas.microsoft.com/office/powerpoint/2010/main">
    <mc:Choice Requires="p14">
      <p:transition spd="slow" p14:dur="2000" advTm="403"/>
    </mc:Choice>
    <mc:Fallback xmlns="">
      <p:transition spd="slow" advTm="403"/>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ounded Rectangle 31"/>
          <p:cNvSpPr/>
          <p:nvPr/>
        </p:nvSpPr>
        <p:spPr>
          <a:xfrm>
            <a:off x="5377124" y="3821738"/>
            <a:ext cx="1288701" cy="535075"/>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de-CH" sz="1350" dirty="0"/>
              <a:t>Container</a:t>
            </a:r>
          </a:p>
          <a:p>
            <a:pPr algn="ctr"/>
            <a:r>
              <a:rPr lang="de-CH" sz="1350" dirty="0"/>
              <a:t>cid4</a:t>
            </a:r>
            <a:endParaRPr lang="en-US" sz="1350" dirty="0"/>
          </a:p>
        </p:txBody>
      </p:sp>
      <p:sp>
        <p:nvSpPr>
          <p:cNvPr id="31" name="Rounded Rectangle 30"/>
          <p:cNvSpPr/>
          <p:nvPr/>
        </p:nvSpPr>
        <p:spPr>
          <a:xfrm>
            <a:off x="5262824" y="3549174"/>
            <a:ext cx="1288701" cy="535075"/>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de-CH" sz="1350" dirty="0"/>
              <a:t>Container</a:t>
            </a:r>
          </a:p>
          <a:p>
            <a:pPr algn="ctr"/>
            <a:r>
              <a:rPr lang="de-CH" sz="1350" dirty="0"/>
              <a:t>cid3</a:t>
            </a:r>
            <a:endParaRPr lang="en-US" sz="1350" dirty="0"/>
          </a:p>
        </p:txBody>
      </p:sp>
      <p:sp>
        <p:nvSpPr>
          <p:cNvPr id="4" name="Title 3">
            <a:extLst>
              <a:ext uri="{FF2B5EF4-FFF2-40B4-BE49-F238E27FC236}">
                <a16:creationId xmlns:a16="http://schemas.microsoft.com/office/drawing/2014/main" id="{C02C41F9-227C-4247-A53A-F5AE8B87FF37}"/>
              </a:ext>
            </a:extLst>
          </p:cNvPr>
          <p:cNvSpPr>
            <a:spLocks noGrp="1"/>
          </p:cNvSpPr>
          <p:nvPr>
            <p:ph type="title"/>
          </p:nvPr>
        </p:nvSpPr>
        <p:spPr/>
        <p:txBody>
          <a:bodyPr/>
          <a:lstStyle/>
          <a:p>
            <a:r>
              <a:rPr lang="en-US" dirty="0"/>
              <a:t>Lifecycle - </a:t>
            </a:r>
            <a:r>
              <a:rPr lang="de-CH" dirty="0">
                <a:solidFill>
                  <a:schemeClr val="bg1"/>
                </a:solidFill>
              </a:rPr>
              <a:t>Image vs. Container</a:t>
            </a:r>
            <a:endParaRPr lang="en-US" dirty="0"/>
          </a:p>
        </p:txBody>
      </p:sp>
      <p:sp>
        <p:nvSpPr>
          <p:cNvPr id="3" name="Text Placeholder 2"/>
          <p:cNvSpPr>
            <a:spLocks noGrp="1"/>
          </p:cNvSpPr>
          <p:nvPr>
            <p:ph type="body" idx="1"/>
          </p:nvPr>
        </p:nvSpPr>
        <p:spPr/>
        <p:txBody>
          <a:bodyPr>
            <a:noAutofit/>
          </a:bodyPr>
          <a:lstStyle/>
          <a:p>
            <a:pPr marL="0" indent="0">
              <a:buNone/>
            </a:pPr>
            <a:endParaRPr lang="en-US" sz="3600" dirty="0">
              <a:solidFill>
                <a:schemeClr val="bg1"/>
              </a:solidFill>
            </a:endParaRPr>
          </a:p>
        </p:txBody>
      </p:sp>
      <p:sp>
        <p:nvSpPr>
          <p:cNvPr id="5" name="Rectangle 4"/>
          <p:cNvSpPr/>
          <p:nvPr/>
        </p:nvSpPr>
        <p:spPr>
          <a:xfrm>
            <a:off x="1964453" y="1431891"/>
            <a:ext cx="1288701" cy="535075"/>
          </a:xfrm>
          <a:prstGeom prst="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de-CH" sz="1350" dirty="0"/>
              <a:t>Base Image</a:t>
            </a:r>
          </a:p>
          <a:p>
            <a:pPr algn="ctr"/>
            <a:r>
              <a:rPr lang="de-CH" sz="1350" i="1" dirty="0" err="1"/>
              <a:t>nginx:latest</a:t>
            </a:r>
            <a:endParaRPr lang="de-CH" sz="1350" i="1" dirty="0"/>
          </a:p>
        </p:txBody>
      </p:sp>
      <p:sp>
        <p:nvSpPr>
          <p:cNvPr id="6" name="Rounded Rectangle 5"/>
          <p:cNvSpPr/>
          <p:nvPr/>
        </p:nvSpPr>
        <p:spPr>
          <a:xfrm>
            <a:off x="5107075" y="1431891"/>
            <a:ext cx="1288701" cy="535075"/>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de-CH" sz="1350" dirty="0"/>
              <a:t>Container</a:t>
            </a:r>
          </a:p>
          <a:p>
            <a:pPr algn="ctr"/>
            <a:r>
              <a:rPr lang="de-CH" sz="1350" dirty="0"/>
              <a:t>cid1</a:t>
            </a:r>
            <a:endParaRPr lang="en-US" sz="1350" dirty="0"/>
          </a:p>
        </p:txBody>
      </p:sp>
      <p:cxnSp>
        <p:nvCxnSpPr>
          <p:cNvPr id="8" name="Straight Arrow Connector 7"/>
          <p:cNvCxnSpPr>
            <a:stCxn id="5" idx="3"/>
            <a:endCxn id="6" idx="1"/>
          </p:cNvCxnSpPr>
          <p:nvPr/>
        </p:nvCxnSpPr>
        <p:spPr>
          <a:xfrm flipV="1">
            <a:off x="3253155" y="1699428"/>
            <a:ext cx="1853921" cy="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3958245" y="1438924"/>
            <a:ext cx="428322" cy="300082"/>
          </a:xfrm>
          <a:prstGeom prst="rect">
            <a:avLst/>
          </a:prstGeom>
          <a:noFill/>
        </p:spPr>
        <p:txBody>
          <a:bodyPr wrap="none" rtlCol="0">
            <a:spAutoFit/>
          </a:bodyPr>
          <a:lstStyle/>
          <a:p>
            <a:r>
              <a:rPr lang="de-CH" sz="1350" dirty="0"/>
              <a:t>run</a:t>
            </a:r>
            <a:endParaRPr lang="en-US" sz="1350" dirty="0"/>
          </a:p>
        </p:txBody>
      </p:sp>
      <p:sp>
        <p:nvSpPr>
          <p:cNvPr id="10" name="Rounded Rectangle 9"/>
          <p:cNvSpPr/>
          <p:nvPr/>
        </p:nvSpPr>
        <p:spPr>
          <a:xfrm>
            <a:off x="5107075" y="2491790"/>
            <a:ext cx="1288701" cy="535075"/>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de-CH" sz="1350" dirty="0"/>
              <a:t>Container</a:t>
            </a:r>
          </a:p>
          <a:p>
            <a:pPr algn="ctr"/>
            <a:r>
              <a:rPr lang="de-CH" sz="1350" dirty="0"/>
              <a:t>cid1</a:t>
            </a:r>
            <a:endParaRPr lang="en-US" sz="1350" dirty="0"/>
          </a:p>
        </p:txBody>
      </p:sp>
      <p:cxnSp>
        <p:nvCxnSpPr>
          <p:cNvPr id="11" name="Straight Arrow Connector 10"/>
          <p:cNvCxnSpPr>
            <a:stCxn id="6" idx="2"/>
            <a:endCxn id="10" idx="0"/>
          </p:cNvCxnSpPr>
          <p:nvPr/>
        </p:nvCxnSpPr>
        <p:spPr>
          <a:xfrm>
            <a:off x="5751425" y="1966964"/>
            <a:ext cx="0" cy="52482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5729717" y="2085752"/>
            <a:ext cx="1418658" cy="300082"/>
          </a:xfrm>
          <a:prstGeom prst="rect">
            <a:avLst/>
          </a:prstGeom>
          <a:noFill/>
        </p:spPr>
        <p:txBody>
          <a:bodyPr wrap="none" rtlCol="0">
            <a:spAutoFit/>
          </a:bodyPr>
          <a:lstStyle/>
          <a:p>
            <a:r>
              <a:rPr lang="de-CH" sz="1350" dirty="0"/>
              <a:t>cmd </a:t>
            </a:r>
            <a:r>
              <a:rPr lang="de-CH" sz="1350" dirty="0">
                <a:sym typeface="Wingdings" panose="05000000000000000000" pitchFamily="2" charset="2"/>
              </a:rPr>
              <a:t> </a:t>
            </a:r>
            <a:r>
              <a:rPr lang="de-CH" sz="1350" dirty="0"/>
              <a:t>new state</a:t>
            </a:r>
            <a:endParaRPr lang="en-US" sz="1350" dirty="0"/>
          </a:p>
        </p:txBody>
      </p:sp>
      <p:cxnSp>
        <p:nvCxnSpPr>
          <p:cNvPr id="15" name="Straight Arrow Connector 14"/>
          <p:cNvCxnSpPr>
            <a:stCxn id="10" idx="1"/>
            <a:endCxn id="18" idx="3"/>
          </p:cNvCxnSpPr>
          <p:nvPr/>
        </p:nvCxnSpPr>
        <p:spPr>
          <a:xfrm flipH="1" flipV="1">
            <a:off x="3265360" y="2757485"/>
            <a:ext cx="1841716" cy="184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8" name="Rectangle 17"/>
          <p:cNvSpPr/>
          <p:nvPr/>
        </p:nvSpPr>
        <p:spPr>
          <a:xfrm>
            <a:off x="1976658" y="2489947"/>
            <a:ext cx="1288701" cy="535075"/>
          </a:xfrm>
          <a:prstGeom prst="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de-CH" sz="1350" dirty="0"/>
              <a:t>New Image</a:t>
            </a:r>
          </a:p>
          <a:p>
            <a:pPr algn="ctr"/>
            <a:r>
              <a:rPr lang="de-CH" sz="1350" dirty="0"/>
              <a:t>iid1</a:t>
            </a:r>
          </a:p>
        </p:txBody>
      </p:sp>
      <p:sp>
        <p:nvSpPr>
          <p:cNvPr id="20" name="TextBox 19"/>
          <p:cNvSpPr txBox="1"/>
          <p:nvPr/>
        </p:nvSpPr>
        <p:spPr>
          <a:xfrm>
            <a:off x="3850250" y="2491789"/>
            <a:ext cx="721864" cy="300082"/>
          </a:xfrm>
          <a:prstGeom prst="rect">
            <a:avLst/>
          </a:prstGeom>
          <a:noFill/>
        </p:spPr>
        <p:txBody>
          <a:bodyPr wrap="none" rtlCol="0">
            <a:spAutoFit/>
          </a:bodyPr>
          <a:lstStyle/>
          <a:p>
            <a:r>
              <a:rPr lang="de-CH" sz="1350" dirty="0"/>
              <a:t>commit</a:t>
            </a:r>
            <a:endParaRPr lang="en-US" sz="1350" dirty="0"/>
          </a:p>
        </p:txBody>
      </p:sp>
      <p:cxnSp>
        <p:nvCxnSpPr>
          <p:cNvPr id="21" name="Straight Arrow Connector 20"/>
          <p:cNvCxnSpPr>
            <a:stCxn id="18" idx="0"/>
            <a:endCxn id="5" idx="2"/>
          </p:cNvCxnSpPr>
          <p:nvPr/>
        </p:nvCxnSpPr>
        <p:spPr>
          <a:xfrm flipH="1" flipV="1">
            <a:off x="2608803" y="1966965"/>
            <a:ext cx="12206" cy="52298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4" name="TextBox 23"/>
          <p:cNvSpPr txBox="1"/>
          <p:nvPr/>
        </p:nvSpPr>
        <p:spPr>
          <a:xfrm>
            <a:off x="2591420" y="2101159"/>
            <a:ext cx="979948" cy="300082"/>
          </a:xfrm>
          <a:prstGeom prst="rect">
            <a:avLst/>
          </a:prstGeom>
          <a:noFill/>
        </p:spPr>
        <p:txBody>
          <a:bodyPr wrap="none" rtlCol="0">
            <a:spAutoFit/>
          </a:bodyPr>
          <a:lstStyle/>
          <a:p>
            <a:r>
              <a:rPr lang="de-CH" sz="1350" dirty="0"/>
              <a:t>base image</a:t>
            </a:r>
            <a:endParaRPr lang="en-US" sz="1350" dirty="0"/>
          </a:p>
        </p:txBody>
      </p:sp>
      <p:sp>
        <p:nvSpPr>
          <p:cNvPr id="25" name="Rounded Rectangle 24"/>
          <p:cNvSpPr/>
          <p:nvPr/>
        </p:nvSpPr>
        <p:spPr>
          <a:xfrm>
            <a:off x="5148524" y="3284151"/>
            <a:ext cx="1288701" cy="535075"/>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de-CH" sz="1350" dirty="0"/>
              <a:t>Container</a:t>
            </a:r>
          </a:p>
          <a:p>
            <a:pPr algn="ctr"/>
            <a:r>
              <a:rPr lang="de-CH" sz="1350" dirty="0"/>
              <a:t>cid2</a:t>
            </a:r>
            <a:endParaRPr lang="en-US" sz="1350" dirty="0"/>
          </a:p>
        </p:txBody>
      </p:sp>
      <p:cxnSp>
        <p:nvCxnSpPr>
          <p:cNvPr id="26" name="Straight Arrow Connector 25"/>
          <p:cNvCxnSpPr>
            <a:stCxn id="18" idx="2"/>
            <a:endCxn id="25" idx="1"/>
          </p:cNvCxnSpPr>
          <p:nvPr/>
        </p:nvCxnSpPr>
        <p:spPr>
          <a:xfrm>
            <a:off x="2621009" y="3025022"/>
            <a:ext cx="2527515" cy="52666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4004137" y="3034482"/>
            <a:ext cx="428322" cy="300082"/>
          </a:xfrm>
          <a:prstGeom prst="rect">
            <a:avLst/>
          </a:prstGeom>
          <a:noFill/>
        </p:spPr>
        <p:txBody>
          <a:bodyPr wrap="none" rtlCol="0">
            <a:spAutoFit/>
          </a:bodyPr>
          <a:lstStyle/>
          <a:p>
            <a:r>
              <a:rPr lang="de-CH" sz="1350" dirty="0"/>
              <a:t>run</a:t>
            </a:r>
            <a:endParaRPr lang="en-US" sz="1350" dirty="0"/>
          </a:p>
        </p:txBody>
      </p:sp>
    </p:spTree>
    <p:extLst>
      <p:ext uri="{BB962C8B-B14F-4D97-AF65-F5344CB8AC3E}">
        <p14:creationId xmlns:p14="http://schemas.microsoft.com/office/powerpoint/2010/main" val="3409030486"/>
      </p:ext>
    </p:extLst>
  </p:cSld>
  <p:clrMapOvr>
    <a:masterClrMapping/>
  </p:clrMapOvr>
  <mc:AlternateContent xmlns:mc="http://schemas.openxmlformats.org/markup-compatibility/2006" xmlns:p14="http://schemas.microsoft.com/office/powerpoint/2010/main">
    <mc:Choice Requires="p14">
      <p:transition spd="slow" p14:dur="2000" advTm="75715"/>
    </mc:Choice>
    <mc:Fallback xmlns="">
      <p:transition spd="slow" advTm="75715"/>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14E8E16-AA4E-EE4C-B919-4F09298C4CF6}"/>
              </a:ext>
            </a:extLst>
          </p:cNvPr>
          <p:cNvSpPr>
            <a:spLocks noGrp="1"/>
          </p:cNvSpPr>
          <p:nvPr>
            <p:ph type="title"/>
          </p:nvPr>
        </p:nvSpPr>
        <p:spPr/>
        <p:txBody>
          <a:bodyPr/>
          <a:lstStyle/>
          <a:p>
            <a:r>
              <a:rPr lang="en-US" dirty="0" err="1"/>
              <a:t>Dockerfile</a:t>
            </a:r>
            <a:endParaRPr lang="en-US" dirty="0"/>
          </a:p>
        </p:txBody>
      </p:sp>
      <p:sp>
        <p:nvSpPr>
          <p:cNvPr id="3" name="Text Placeholder 2"/>
          <p:cNvSpPr>
            <a:spLocks noGrp="1"/>
          </p:cNvSpPr>
          <p:nvPr>
            <p:ph type="body" idx="1"/>
          </p:nvPr>
        </p:nvSpPr>
        <p:spPr/>
        <p:txBody>
          <a:bodyPr>
            <a:noAutofit/>
          </a:bodyPr>
          <a:lstStyle/>
          <a:p>
            <a:pPr marL="0" indent="0">
              <a:buNone/>
            </a:pPr>
            <a:r>
              <a:rPr lang="de-CH" sz="3600" dirty="0">
                <a:solidFill>
                  <a:schemeClr val="bg1"/>
                </a:solidFill>
              </a:rPr>
              <a:t>Dockerfile</a:t>
            </a:r>
            <a:endParaRPr lang="en-US" sz="3600" dirty="0">
              <a:solidFill>
                <a:schemeClr val="bg1"/>
              </a:solidFill>
            </a:endParaRPr>
          </a:p>
        </p:txBody>
      </p:sp>
      <p:sp>
        <p:nvSpPr>
          <p:cNvPr id="4" name="Text Placeholder 3"/>
          <p:cNvSpPr>
            <a:spLocks noGrp="1"/>
          </p:cNvSpPr>
          <p:nvPr>
            <p:ph type="body" sz="quarter" idx="4294967295"/>
          </p:nvPr>
        </p:nvSpPr>
        <p:spPr>
          <a:xfrm>
            <a:off x="828760" y="1467974"/>
            <a:ext cx="6324600" cy="685800"/>
          </a:xfrm>
        </p:spPr>
        <p:txBody>
          <a:bodyPr>
            <a:noAutofit/>
          </a:bodyPr>
          <a:lstStyle/>
          <a:p>
            <a:r>
              <a:rPr lang="de-CH" sz="1800" dirty="0">
                <a:latin typeface="Arial" panose="020B0604020202020204" pitchFamily="34" charset="0"/>
                <a:cs typeface="Arial" panose="020B0604020202020204" pitchFamily="34" charset="0"/>
              </a:rPr>
              <a:t>Create images automatically using a build script: «Dockerfile»</a:t>
            </a:r>
          </a:p>
          <a:p>
            <a:r>
              <a:rPr lang="de-CH" sz="1800" dirty="0">
                <a:latin typeface="Arial" panose="020B0604020202020204" pitchFamily="34" charset="0"/>
                <a:cs typeface="Arial" panose="020B0604020202020204" pitchFamily="34" charset="0"/>
              </a:rPr>
              <a:t>Can be versioned in a version control system like Git or SVN, along with all dependencies</a:t>
            </a:r>
          </a:p>
          <a:p>
            <a:r>
              <a:rPr lang="de-CH" sz="1800" dirty="0">
                <a:latin typeface="Arial" panose="020B0604020202020204" pitchFamily="34" charset="0"/>
                <a:cs typeface="Arial" panose="020B0604020202020204" pitchFamily="34" charset="0"/>
              </a:rPr>
              <a:t>Docker Hub can automatically build images based on dockerfiles on Github</a:t>
            </a:r>
            <a:endParaRPr lang="en-US" sz="1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0506253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C29D9F6-A7B7-5E43-98D1-4FF7D884C2B5}"/>
              </a:ext>
            </a:extLst>
          </p:cNvPr>
          <p:cNvSpPr>
            <a:spLocks noGrp="1"/>
          </p:cNvSpPr>
          <p:nvPr>
            <p:ph type="title"/>
          </p:nvPr>
        </p:nvSpPr>
        <p:spPr/>
        <p:txBody>
          <a:bodyPr/>
          <a:lstStyle/>
          <a:p>
            <a:r>
              <a:rPr lang="en-US" dirty="0"/>
              <a:t>Example</a:t>
            </a:r>
          </a:p>
        </p:txBody>
      </p:sp>
      <p:sp>
        <p:nvSpPr>
          <p:cNvPr id="3" name="Text Placeholder 2"/>
          <p:cNvSpPr>
            <a:spLocks noGrp="1"/>
          </p:cNvSpPr>
          <p:nvPr>
            <p:ph type="body" idx="1"/>
          </p:nvPr>
        </p:nvSpPr>
        <p:spPr/>
        <p:txBody>
          <a:bodyPr>
            <a:noAutofit/>
          </a:bodyPr>
          <a:lstStyle/>
          <a:p>
            <a:pPr marL="0" indent="0">
              <a:buNone/>
            </a:pPr>
            <a:r>
              <a:rPr lang="de-CH" sz="3600" dirty="0">
                <a:solidFill>
                  <a:schemeClr val="bg1"/>
                </a:solidFill>
              </a:rPr>
              <a:t>Dockerfile Example</a:t>
            </a:r>
            <a:endParaRPr lang="en-US" sz="3600" dirty="0">
              <a:solidFill>
                <a:schemeClr val="bg1"/>
              </a:solidFill>
            </a:endParaRPr>
          </a:p>
        </p:txBody>
      </p:sp>
      <p:sp>
        <p:nvSpPr>
          <p:cNvPr id="4" name="Text Placeholder 3"/>
          <p:cNvSpPr>
            <a:spLocks noGrp="1"/>
          </p:cNvSpPr>
          <p:nvPr>
            <p:ph type="body" sz="quarter" idx="4294967295"/>
          </p:nvPr>
        </p:nvSpPr>
        <p:spPr>
          <a:xfrm>
            <a:off x="563745" y="1433470"/>
            <a:ext cx="6096000" cy="2805113"/>
          </a:xfrm>
        </p:spPr>
        <p:txBody>
          <a:bodyPr>
            <a:normAutofit/>
          </a:bodyPr>
          <a:lstStyle/>
          <a:p>
            <a:r>
              <a:rPr lang="de-CH" sz="1800" dirty="0">
                <a:latin typeface="Arial" panose="020B0604020202020204" pitchFamily="34" charset="0"/>
                <a:cs typeface="Arial" panose="020B0604020202020204" pitchFamily="34" charset="0"/>
              </a:rPr>
              <a:t>Dockerfile:</a:t>
            </a:r>
            <a:endParaRPr lang="en-US" sz="1800" dirty="0">
              <a:latin typeface="Arial" panose="020B0604020202020204" pitchFamily="34" charset="0"/>
              <a:cs typeface="Arial" panose="020B0604020202020204" pitchFamily="34" charset="0"/>
            </a:endParaRPr>
          </a:p>
          <a:p>
            <a:pPr marL="533400" lvl="1" indent="0">
              <a:buNone/>
            </a:pPr>
            <a:r>
              <a:rPr lang="de-CH" sz="1800" dirty="0">
                <a:latin typeface="Arial" panose="020B0604020202020204" pitchFamily="34" charset="0"/>
                <a:cs typeface="Arial" panose="020B0604020202020204" pitchFamily="34" charset="0"/>
              </a:rPr>
              <a:t>FROM </a:t>
            </a:r>
            <a:r>
              <a:rPr lang="de-CH" sz="1800" dirty="0" err="1">
                <a:latin typeface="Arial" panose="020B0604020202020204" pitchFamily="34" charset="0"/>
                <a:cs typeface="Arial" panose="020B0604020202020204" pitchFamily="34" charset="0"/>
              </a:rPr>
              <a:t>busybox:latest</a:t>
            </a:r>
            <a:br>
              <a:rPr lang="de-CH" sz="1800" dirty="0">
                <a:latin typeface="Arial" panose="020B0604020202020204" pitchFamily="34" charset="0"/>
                <a:cs typeface="Arial" panose="020B0604020202020204" pitchFamily="34" charset="0"/>
              </a:rPr>
            </a:br>
            <a:r>
              <a:rPr lang="de-CH" sz="1800" dirty="0">
                <a:latin typeface="Arial" panose="020B0604020202020204" pitchFamily="34" charset="0"/>
                <a:cs typeface="Arial" panose="020B0604020202020204" pitchFamily="34" charset="0"/>
              </a:rPr>
              <a:t>CMD ["</a:t>
            </a:r>
            <a:r>
              <a:rPr lang="de-CH" sz="1800" dirty="0" err="1">
                <a:latin typeface="Arial" panose="020B0604020202020204" pitchFamily="34" charset="0"/>
                <a:cs typeface="Arial" panose="020B0604020202020204" pitchFamily="34" charset="0"/>
              </a:rPr>
              <a:t>date</a:t>
            </a:r>
            <a:r>
              <a:rPr lang="de-CH" sz="1800" dirty="0">
                <a:latin typeface="Arial" panose="020B0604020202020204" pitchFamily="34" charset="0"/>
                <a:cs typeface="Arial" panose="020B0604020202020204" pitchFamily="34" charset="0"/>
              </a:rPr>
              <a:t>"]</a:t>
            </a:r>
            <a:endParaRPr lang="en-US" sz="1800" dirty="0">
              <a:latin typeface="Arial" panose="020B0604020202020204" pitchFamily="34" charset="0"/>
              <a:cs typeface="Arial" panose="020B0604020202020204" pitchFamily="34" charset="0"/>
            </a:endParaRPr>
          </a:p>
          <a:p>
            <a:r>
              <a:rPr lang="de-CH" sz="1800" dirty="0">
                <a:latin typeface="Arial" panose="020B0604020202020204" pitchFamily="34" charset="0"/>
                <a:cs typeface="Arial" panose="020B0604020202020204" pitchFamily="34" charset="0"/>
              </a:rPr>
              <a:t>docker build [DockerFileDir]</a:t>
            </a:r>
          </a:p>
          <a:p>
            <a:r>
              <a:rPr lang="de-CH" sz="1800" dirty="0">
                <a:latin typeface="Arial" panose="020B0604020202020204" pitchFamily="34" charset="0"/>
                <a:cs typeface="Arial" panose="020B0604020202020204" pitchFamily="34" charset="0"/>
              </a:rPr>
              <a:t>docker inspect [imageId]</a:t>
            </a:r>
            <a:endParaRPr lang="en-US" sz="1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83387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1EF20D2-FD75-B148-9D4B-2B3182E12660}"/>
              </a:ext>
            </a:extLst>
          </p:cNvPr>
          <p:cNvSpPr>
            <a:spLocks noGrp="1"/>
          </p:cNvSpPr>
          <p:nvPr>
            <p:ph type="title"/>
          </p:nvPr>
        </p:nvSpPr>
        <p:spPr/>
        <p:txBody>
          <a:bodyPr/>
          <a:lstStyle/>
          <a:p>
            <a:r>
              <a:rPr lang="en-US" dirty="0"/>
              <a:t>Volumes</a:t>
            </a:r>
          </a:p>
        </p:txBody>
      </p:sp>
      <p:sp>
        <p:nvSpPr>
          <p:cNvPr id="3" name="Text Placeholder 2"/>
          <p:cNvSpPr>
            <a:spLocks noGrp="1"/>
          </p:cNvSpPr>
          <p:nvPr>
            <p:ph type="body" idx="1"/>
          </p:nvPr>
        </p:nvSpPr>
        <p:spPr/>
        <p:txBody>
          <a:bodyPr>
            <a:noAutofit/>
          </a:bodyPr>
          <a:lstStyle/>
          <a:p>
            <a:pPr marL="0" indent="0">
              <a:buNone/>
            </a:pPr>
            <a:r>
              <a:rPr lang="de-CH" sz="3600" dirty="0">
                <a:solidFill>
                  <a:schemeClr val="bg1"/>
                </a:solidFill>
              </a:rPr>
              <a:t>Mount Volumes</a:t>
            </a:r>
            <a:endParaRPr lang="en-US" sz="3600" dirty="0">
              <a:solidFill>
                <a:schemeClr val="bg1"/>
              </a:solidFill>
            </a:endParaRPr>
          </a:p>
        </p:txBody>
      </p:sp>
      <p:sp>
        <p:nvSpPr>
          <p:cNvPr id="4" name="Text Placeholder 3"/>
          <p:cNvSpPr>
            <a:spLocks noGrp="1"/>
          </p:cNvSpPr>
          <p:nvPr>
            <p:ph type="body" sz="quarter" idx="4294967295"/>
          </p:nvPr>
        </p:nvSpPr>
        <p:spPr>
          <a:xfrm>
            <a:off x="602183" y="1537318"/>
            <a:ext cx="6324600" cy="2681288"/>
          </a:xfrm>
        </p:spPr>
        <p:txBody>
          <a:bodyPr>
            <a:normAutofit/>
          </a:bodyPr>
          <a:lstStyle/>
          <a:p>
            <a:r>
              <a:rPr lang="de-CH" sz="1800" dirty="0">
                <a:latin typeface="Arial" panose="020B0604020202020204" pitchFamily="34" charset="0"/>
                <a:cs typeface="Arial" panose="020B0604020202020204" pitchFamily="34" charset="0"/>
              </a:rPr>
              <a:t>docker run –ti </a:t>
            </a:r>
            <a:r>
              <a:rPr lang="de-CH" sz="1800" b="1" dirty="0">
                <a:latin typeface="Arial" panose="020B0604020202020204" pitchFamily="34" charset="0"/>
                <a:cs typeface="Arial" panose="020B0604020202020204" pitchFamily="34" charset="0"/>
              </a:rPr>
              <a:t>–v /hostLog:/log</a:t>
            </a:r>
            <a:r>
              <a:rPr lang="de-CH" sz="1800" dirty="0">
                <a:latin typeface="Arial" panose="020B0604020202020204" pitchFamily="34" charset="0"/>
                <a:cs typeface="Arial" panose="020B0604020202020204" pitchFamily="34" charset="0"/>
              </a:rPr>
              <a:t> ubuntu</a:t>
            </a:r>
          </a:p>
          <a:p>
            <a:r>
              <a:rPr lang="de-CH" sz="1800" dirty="0">
                <a:latin typeface="Arial" panose="020B0604020202020204" pitchFamily="34" charset="0"/>
                <a:cs typeface="Arial" panose="020B0604020202020204" pitchFamily="34" charset="0"/>
              </a:rPr>
              <a:t>Run second container: Volume can be shared</a:t>
            </a:r>
          </a:p>
          <a:p>
            <a:pPr lvl="1"/>
            <a:r>
              <a:rPr lang="de-CH" sz="1800" dirty="0">
                <a:latin typeface="Arial" panose="020B0604020202020204" pitchFamily="34" charset="0"/>
                <a:cs typeface="Arial" panose="020B0604020202020204" pitchFamily="34" charset="0"/>
              </a:rPr>
              <a:t>docker run –ti --volumes-from firstContainerName ubuntu</a:t>
            </a:r>
            <a:endParaRPr lang="en-US" sz="1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7369038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6D1A926-9039-7645-AACC-753BF11D9656}"/>
              </a:ext>
            </a:extLst>
          </p:cNvPr>
          <p:cNvSpPr>
            <a:spLocks noGrp="1"/>
          </p:cNvSpPr>
          <p:nvPr>
            <p:ph type="title"/>
          </p:nvPr>
        </p:nvSpPr>
        <p:spPr/>
        <p:txBody>
          <a:bodyPr/>
          <a:lstStyle/>
          <a:p>
            <a:r>
              <a:rPr lang="en-US" dirty="0"/>
              <a:t>Summary</a:t>
            </a:r>
          </a:p>
        </p:txBody>
      </p:sp>
      <p:sp>
        <p:nvSpPr>
          <p:cNvPr id="3" name="Text Placeholder 2"/>
          <p:cNvSpPr>
            <a:spLocks noGrp="1"/>
          </p:cNvSpPr>
          <p:nvPr>
            <p:ph type="body" idx="1"/>
          </p:nvPr>
        </p:nvSpPr>
        <p:spPr/>
        <p:txBody>
          <a:bodyPr>
            <a:noAutofit/>
          </a:bodyPr>
          <a:lstStyle/>
          <a:p>
            <a:pPr marL="0" indent="0">
              <a:buNone/>
            </a:pPr>
            <a:r>
              <a:rPr lang="de-CH" sz="3600" dirty="0">
                <a:solidFill>
                  <a:schemeClr val="bg1"/>
                </a:solidFill>
              </a:rPr>
              <a:t>Docker </a:t>
            </a:r>
            <a:r>
              <a:rPr lang="en-US" sz="3600" dirty="0">
                <a:solidFill>
                  <a:schemeClr val="bg1"/>
                </a:solidFill>
              </a:rPr>
              <a:t>Architecture</a:t>
            </a:r>
          </a:p>
        </p:txBody>
      </p:sp>
      <p:pic>
        <p:nvPicPr>
          <p:cNvPr id="5" name="Picture 4">
            <a:extLst>
              <a:ext uri="{FF2B5EF4-FFF2-40B4-BE49-F238E27FC236}">
                <a16:creationId xmlns:a16="http://schemas.microsoft.com/office/drawing/2014/main" id="{B474C7ED-80E7-DE40-AA54-D1B3C425D1A6}"/>
              </a:ext>
            </a:extLst>
          </p:cNvPr>
          <p:cNvPicPr>
            <a:picLocks noChangeAspect="1"/>
          </p:cNvPicPr>
          <p:nvPr/>
        </p:nvPicPr>
        <p:blipFill rotWithShape="1">
          <a:blip r:embed="rId3"/>
          <a:srcRect b="4224"/>
          <a:stretch/>
        </p:blipFill>
        <p:spPr>
          <a:xfrm>
            <a:off x="1439708" y="1200150"/>
            <a:ext cx="6629400" cy="3883724"/>
          </a:xfrm>
          <a:prstGeom prst="rect">
            <a:avLst/>
          </a:prstGeom>
        </p:spPr>
      </p:pic>
    </p:spTree>
    <p:extLst>
      <p:ext uri="{BB962C8B-B14F-4D97-AF65-F5344CB8AC3E}">
        <p14:creationId xmlns:p14="http://schemas.microsoft.com/office/powerpoint/2010/main" val="371426929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46C1BDA-3111-6C44-86DC-00E9159BE1AC}"/>
              </a:ext>
            </a:extLst>
          </p:cNvPr>
          <p:cNvPicPr>
            <a:picLocks noChangeAspect="1"/>
          </p:cNvPicPr>
          <p:nvPr/>
        </p:nvPicPr>
        <p:blipFill>
          <a:blip r:embed="rId3"/>
          <a:stretch>
            <a:fillRect/>
          </a:stretch>
        </p:blipFill>
        <p:spPr>
          <a:xfrm>
            <a:off x="26383" y="1149486"/>
            <a:ext cx="9169932" cy="3994013"/>
          </a:xfrm>
          <a:prstGeom prst="rect">
            <a:avLst/>
          </a:prstGeom>
        </p:spPr>
      </p:pic>
      <p:sp>
        <p:nvSpPr>
          <p:cNvPr id="4" name="Title 3">
            <a:extLst>
              <a:ext uri="{FF2B5EF4-FFF2-40B4-BE49-F238E27FC236}">
                <a16:creationId xmlns:a16="http://schemas.microsoft.com/office/drawing/2014/main" id="{66D1A926-9039-7645-AACC-753BF11D9656}"/>
              </a:ext>
            </a:extLst>
          </p:cNvPr>
          <p:cNvSpPr>
            <a:spLocks noGrp="1"/>
          </p:cNvSpPr>
          <p:nvPr>
            <p:ph type="title"/>
          </p:nvPr>
        </p:nvSpPr>
        <p:spPr/>
        <p:txBody>
          <a:bodyPr/>
          <a:lstStyle/>
          <a:p>
            <a:r>
              <a:rPr lang="en-US" dirty="0"/>
              <a:t>Docker Mind Map</a:t>
            </a:r>
          </a:p>
        </p:txBody>
      </p:sp>
    </p:spTree>
    <p:extLst>
      <p:ext uri="{BB962C8B-B14F-4D97-AF65-F5344CB8AC3E}">
        <p14:creationId xmlns:p14="http://schemas.microsoft.com/office/powerpoint/2010/main" val="170327811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600A5D-3EE7-A64F-88E2-3317DFF30806}"/>
              </a:ext>
            </a:extLst>
          </p:cNvPr>
          <p:cNvSpPr>
            <a:spLocks noGrp="1"/>
          </p:cNvSpPr>
          <p:nvPr>
            <p:ph type="title"/>
          </p:nvPr>
        </p:nvSpPr>
        <p:spPr/>
        <p:txBody>
          <a:bodyPr/>
          <a:lstStyle/>
          <a:p>
            <a:r>
              <a:rPr lang="en-US" dirty="0"/>
              <a:t>Docker Compose</a:t>
            </a:r>
          </a:p>
        </p:txBody>
      </p:sp>
      <p:sp>
        <p:nvSpPr>
          <p:cNvPr id="3" name="Text Placeholder 2">
            <a:extLst>
              <a:ext uri="{FF2B5EF4-FFF2-40B4-BE49-F238E27FC236}">
                <a16:creationId xmlns:a16="http://schemas.microsoft.com/office/drawing/2014/main" id="{DA44DB80-D8BE-E747-A5CD-09B1D20225DB}"/>
              </a:ext>
            </a:extLst>
          </p:cNvPr>
          <p:cNvSpPr>
            <a:spLocks noGrp="1"/>
          </p:cNvSpPr>
          <p:nvPr>
            <p:ph type="body" idx="1"/>
          </p:nvPr>
        </p:nvSpPr>
        <p:spPr/>
        <p:txBody>
          <a:bodyPr/>
          <a:lstStyle/>
          <a:p>
            <a:pPr marL="457189" indent="-457189">
              <a:lnSpc>
                <a:spcPct val="150000"/>
              </a:lnSpc>
              <a:buFont typeface="Arial" panose="020B0604020202020204" pitchFamily="34" charset="0"/>
              <a:buChar char="•"/>
            </a:pPr>
            <a:r>
              <a:rPr lang="en-US" sz="1600" dirty="0">
                <a:solidFill>
                  <a:schemeClr val="tx1">
                    <a:lumMod val="75000"/>
                    <a:lumOff val="25000"/>
                  </a:schemeClr>
                </a:solidFill>
                <a:latin typeface="Open Sans" panose="020B0606030504020204"/>
              </a:rPr>
              <a:t>Docker Compose is a tool for running multi-container Docker applications</a:t>
            </a:r>
          </a:p>
          <a:p>
            <a:pPr marL="457189" indent="-457189">
              <a:lnSpc>
                <a:spcPct val="150000"/>
              </a:lnSpc>
              <a:buFont typeface="Arial" panose="020B0604020202020204" pitchFamily="34" charset="0"/>
              <a:buChar char="•"/>
            </a:pPr>
            <a:r>
              <a:rPr lang="en-US" sz="1600" dirty="0">
                <a:solidFill>
                  <a:schemeClr val="tx1">
                    <a:lumMod val="75000"/>
                    <a:lumOff val="25000"/>
                  </a:schemeClr>
                </a:solidFill>
                <a:latin typeface="Open Sans" panose="020B0606030504020204"/>
              </a:rPr>
              <a:t>A configuration file is used to define the services</a:t>
            </a:r>
          </a:p>
          <a:p>
            <a:pPr marL="457189" indent="-457189">
              <a:lnSpc>
                <a:spcPct val="150000"/>
              </a:lnSpc>
              <a:buFont typeface="Arial" panose="020B0604020202020204" pitchFamily="34" charset="0"/>
              <a:buChar char="•"/>
            </a:pPr>
            <a:r>
              <a:rPr lang="en-US" sz="1600" dirty="0">
                <a:solidFill>
                  <a:schemeClr val="tx1">
                    <a:lumMod val="75000"/>
                    <a:lumOff val="25000"/>
                  </a:schemeClr>
                </a:solidFill>
                <a:latin typeface="Open Sans" panose="020B0606030504020204"/>
              </a:rPr>
              <a:t>All of the services can be run using a single command</a:t>
            </a:r>
          </a:p>
          <a:p>
            <a:pPr marL="457189" indent="-457189">
              <a:lnSpc>
                <a:spcPct val="150000"/>
              </a:lnSpc>
              <a:buFont typeface="Arial" panose="020B0604020202020204" pitchFamily="34" charset="0"/>
              <a:buChar char="•"/>
            </a:pPr>
            <a:r>
              <a:rPr lang="en-US" sz="1600" dirty="0">
                <a:solidFill>
                  <a:schemeClr val="tx1">
                    <a:lumMod val="75000"/>
                    <a:lumOff val="25000"/>
                  </a:schemeClr>
                </a:solidFill>
                <a:latin typeface="Open Sans" panose="020B0606030504020204"/>
              </a:rPr>
              <a:t>Compose can manage the lifecycle of an application</a:t>
            </a:r>
          </a:p>
          <a:p>
            <a:pPr marL="1066773" lvl="1" indent="-457189">
              <a:lnSpc>
                <a:spcPct val="150000"/>
              </a:lnSpc>
              <a:buFont typeface="Arial" panose="020B0604020202020204" pitchFamily="34" charset="0"/>
              <a:buChar char="•"/>
            </a:pPr>
            <a:r>
              <a:rPr lang="en-IN" sz="1600" dirty="0">
                <a:solidFill>
                  <a:schemeClr val="tx1"/>
                </a:solidFill>
                <a:latin typeface="Open Sans" panose="020B0606030504020204"/>
              </a:rPr>
              <a:t>Start, stop, and rebuild services</a:t>
            </a:r>
          </a:p>
          <a:p>
            <a:pPr marL="1066773" lvl="1" indent="-457189">
              <a:lnSpc>
                <a:spcPct val="150000"/>
              </a:lnSpc>
              <a:buFont typeface="Arial" panose="020B0604020202020204" pitchFamily="34" charset="0"/>
              <a:buChar char="•"/>
            </a:pPr>
            <a:r>
              <a:rPr lang="en-IN" sz="1600" dirty="0">
                <a:solidFill>
                  <a:schemeClr val="tx1"/>
                </a:solidFill>
                <a:latin typeface="Open Sans" panose="020B0606030504020204"/>
              </a:rPr>
              <a:t>View the status of running services</a:t>
            </a:r>
          </a:p>
          <a:p>
            <a:pPr marL="1066773" lvl="1" indent="-457189">
              <a:lnSpc>
                <a:spcPct val="150000"/>
              </a:lnSpc>
              <a:buFont typeface="Arial" panose="020B0604020202020204" pitchFamily="34" charset="0"/>
              <a:buChar char="•"/>
            </a:pPr>
            <a:r>
              <a:rPr lang="en-IN" sz="1600" dirty="0">
                <a:solidFill>
                  <a:schemeClr val="tx1"/>
                </a:solidFill>
                <a:latin typeface="Open Sans" panose="020B0606030504020204"/>
              </a:rPr>
              <a:t>Get the log output of running services</a:t>
            </a:r>
          </a:p>
          <a:p>
            <a:pPr marL="1066773" lvl="1" indent="-457189">
              <a:lnSpc>
                <a:spcPct val="150000"/>
              </a:lnSpc>
              <a:buFont typeface="Arial" panose="020B0604020202020204" pitchFamily="34" charset="0"/>
              <a:buChar char="•"/>
            </a:pPr>
            <a:r>
              <a:rPr lang="en-IN" sz="1600" dirty="0">
                <a:solidFill>
                  <a:schemeClr val="tx1"/>
                </a:solidFill>
                <a:latin typeface="Open Sans" panose="020B0606030504020204"/>
              </a:rPr>
              <a:t>Run a command on a service</a:t>
            </a:r>
          </a:p>
          <a:p>
            <a:endParaRPr lang="en-US" sz="1600" dirty="0"/>
          </a:p>
        </p:txBody>
      </p:sp>
      <p:pic>
        <p:nvPicPr>
          <p:cNvPr id="4" name="Picture 3">
            <a:extLst>
              <a:ext uri="{FF2B5EF4-FFF2-40B4-BE49-F238E27FC236}">
                <a16:creationId xmlns:a16="http://schemas.microsoft.com/office/drawing/2014/main" id="{B543ED87-AC8E-1746-8523-66CC2C34FA0F}"/>
              </a:ext>
            </a:extLst>
          </p:cNvPr>
          <p:cNvPicPr>
            <a:picLocks noChangeAspect="1"/>
          </p:cNvPicPr>
          <p:nvPr/>
        </p:nvPicPr>
        <p:blipFill>
          <a:blip r:embed="rId2"/>
          <a:stretch>
            <a:fillRect/>
          </a:stretch>
        </p:blipFill>
        <p:spPr>
          <a:xfrm>
            <a:off x="5772022" y="1536122"/>
            <a:ext cx="3166501" cy="3467319"/>
          </a:xfrm>
          <a:prstGeom prst="rect">
            <a:avLst/>
          </a:prstGeom>
        </p:spPr>
      </p:pic>
    </p:spTree>
    <p:extLst>
      <p:ext uri="{BB962C8B-B14F-4D97-AF65-F5344CB8AC3E}">
        <p14:creationId xmlns:p14="http://schemas.microsoft.com/office/powerpoint/2010/main" val="299767895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430"/>
        <p:cNvGrpSpPr/>
        <p:nvPr/>
      </p:nvGrpSpPr>
      <p:grpSpPr>
        <a:xfrm>
          <a:off x="0" y="0"/>
          <a:ext cx="0" cy="0"/>
          <a:chOff x="0" y="0"/>
          <a:chExt cx="0" cy="0"/>
        </a:xfrm>
      </p:grpSpPr>
      <p:sp>
        <p:nvSpPr>
          <p:cNvPr id="1431" name="Google Shape;1431;p191"/>
          <p:cNvSpPr txBox="1">
            <a:spLocks noGrp="1"/>
          </p:cNvSpPr>
          <p:nvPr>
            <p:ph type="ctrTitle"/>
          </p:nvPr>
        </p:nvSpPr>
        <p:spPr>
          <a:xfrm>
            <a:off x="685800" y="1867781"/>
            <a:ext cx="7772400" cy="1648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Questions?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04DFC5-7B35-2441-B986-F320A68E4BF1}"/>
              </a:ext>
            </a:extLst>
          </p:cNvPr>
          <p:cNvSpPr>
            <a:spLocks noGrp="1"/>
          </p:cNvSpPr>
          <p:nvPr>
            <p:ph type="title"/>
          </p:nvPr>
        </p:nvSpPr>
        <p:spPr/>
        <p:txBody>
          <a:bodyPr/>
          <a:lstStyle/>
          <a:p>
            <a:r>
              <a:rPr lang="en-US" dirty="0"/>
              <a:t>What is Virtualization</a:t>
            </a:r>
          </a:p>
        </p:txBody>
      </p:sp>
      <p:sp>
        <p:nvSpPr>
          <p:cNvPr id="3" name="Text Placeholder 2"/>
          <p:cNvSpPr>
            <a:spLocks noGrp="1"/>
          </p:cNvSpPr>
          <p:nvPr>
            <p:ph type="body" idx="1"/>
          </p:nvPr>
        </p:nvSpPr>
        <p:spPr/>
        <p:txBody>
          <a:bodyPr>
            <a:noAutofit/>
          </a:bodyPr>
          <a:lstStyle/>
          <a:p>
            <a:pPr marL="0" indent="0">
              <a:buNone/>
            </a:pPr>
            <a:r>
              <a:rPr lang="de-CH" sz="3600" dirty="0">
                <a:solidFill>
                  <a:schemeClr val="bg1"/>
                </a:solidFill>
              </a:rPr>
              <a:t>     </a:t>
            </a:r>
            <a:r>
              <a:rPr lang="de-CH" sz="3400" dirty="0">
                <a:solidFill>
                  <a:schemeClr val="bg1"/>
                </a:solidFill>
              </a:rPr>
              <a:t>What</a:t>
            </a:r>
            <a:r>
              <a:rPr lang="de-CH" sz="3600" dirty="0">
                <a:solidFill>
                  <a:schemeClr val="bg1"/>
                </a:solidFill>
              </a:rPr>
              <a:t> is Docker?</a:t>
            </a:r>
            <a:endParaRPr lang="en-US" sz="3600" dirty="0">
              <a:solidFill>
                <a:schemeClr val="bg1"/>
              </a:solidFill>
            </a:endParaRPr>
          </a:p>
        </p:txBody>
      </p:sp>
      <p:sp>
        <p:nvSpPr>
          <p:cNvPr id="4" name="Text Placeholder 3"/>
          <p:cNvSpPr>
            <a:spLocks noGrp="1"/>
          </p:cNvSpPr>
          <p:nvPr>
            <p:ph type="body" sz="quarter" idx="4294967295"/>
          </p:nvPr>
        </p:nvSpPr>
        <p:spPr>
          <a:xfrm>
            <a:off x="519627" y="1535147"/>
            <a:ext cx="7633978" cy="2895600"/>
          </a:xfrm>
        </p:spPr>
        <p:txBody>
          <a:bodyPr>
            <a:normAutofit/>
          </a:bodyPr>
          <a:lstStyle/>
          <a:p>
            <a:r>
              <a:rPr lang="en-US" sz="1800" dirty="0"/>
              <a:t>In our context it is realizing one or more complete computer systems as guests on the base machine/operating system.</a:t>
            </a:r>
          </a:p>
          <a:p>
            <a:endParaRPr lang="en-US" sz="1800" dirty="0"/>
          </a:p>
          <a:p>
            <a:r>
              <a:rPr lang="en-US" sz="1800" dirty="0"/>
              <a:t>This offers an excellent conduit for delivering the vastly underutilized power of the multi-core and other resources such as storage and devices.</a:t>
            </a:r>
          </a:p>
          <a:p>
            <a:endParaRPr lang="en-US" sz="1800" dirty="0"/>
          </a:p>
          <a:p>
            <a:pPr marL="38100" indent="0" eaLnBrk="1" hangingPunct="1">
              <a:buNone/>
            </a:pPr>
            <a:endParaRPr lang="en-US" altLang="en-US" sz="1400" dirty="0"/>
          </a:p>
          <a:p>
            <a:pPr marL="0" indent="0">
              <a:buNone/>
            </a:pPr>
            <a:endParaRPr lang="en-US"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73514962"/>
      </p:ext>
    </p:extLst>
  </p:cSld>
  <p:clrMapOvr>
    <a:masterClrMapping/>
  </p:clrMapOvr>
  <mc:AlternateContent xmlns:mc="http://schemas.openxmlformats.org/markup-compatibility/2006" xmlns:p14="http://schemas.microsoft.com/office/powerpoint/2010/main">
    <mc:Choice Requires="p14">
      <p:transition spd="slow" p14:dur="2000" advTm="403"/>
    </mc:Choice>
    <mc:Fallback xmlns="">
      <p:transition spd="slow" advTm="403"/>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04DFC5-7B35-2441-B986-F320A68E4BF1}"/>
              </a:ext>
            </a:extLst>
          </p:cNvPr>
          <p:cNvSpPr>
            <a:spLocks noGrp="1"/>
          </p:cNvSpPr>
          <p:nvPr>
            <p:ph type="title"/>
          </p:nvPr>
        </p:nvSpPr>
        <p:spPr/>
        <p:txBody>
          <a:bodyPr/>
          <a:lstStyle/>
          <a:p>
            <a:r>
              <a:rPr lang="en-US" dirty="0"/>
              <a:t>What is Virtualization</a:t>
            </a:r>
          </a:p>
        </p:txBody>
      </p:sp>
      <p:sp>
        <p:nvSpPr>
          <p:cNvPr id="3" name="Text Placeholder 2"/>
          <p:cNvSpPr>
            <a:spLocks noGrp="1"/>
          </p:cNvSpPr>
          <p:nvPr>
            <p:ph type="body" idx="1"/>
          </p:nvPr>
        </p:nvSpPr>
        <p:spPr/>
        <p:txBody>
          <a:bodyPr>
            <a:noAutofit/>
          </a:bodyPr>
          <a:lstStyle/>
          <a:p>
            <a:pPr marL="0" indent="0">
              <a:buNone/>
            </a:pPr>
            <a:r>
              <a:rPr lang="de-CH" sz="3600" dirty="0">
                <a:solidFill>
                  <a:schemeClr val="bg1"/>
                </a:solidFill>
              </a:rPr>
              <a:t>     </a:t>
            </a:r>
            <a:r>
              <a:rPr lang="de-CH" sz="3400" dirty="0">
                <a:solidFill>
                  <a:schemeClr val="bg1"/>
                </a:solidFill>
              </a:rPr>
              <a:t>What</a:t>
            </a:r>
            <a:r>
              <a:rPr lang="de-CH" sz="3600" dirty="0">
                <a:solidFill>
                  <a:schemeClr val="bg1"/>
                </a:solidFill>
              </a:rPr>
              <a:t> is Docker?</a:t>
            </a:r>
            <a:endParaRPr lang="en-US" sz="3600" dirty="0">
              <a:solidFill>
                <a:schemeClr val="bg1"/>
              </a:solidFill>
            </a:endParaRPr>
          </a:p>
        </p:txBody>
      </p:sp>
      <p:sp>
        <p:nvSpPr>
          <p:cNvPr id="4" name="Text Placeholder 3"/>
          <p:cNvSpPr>
            <a:spLocks noGrp="1"/>
          </p:cNvSpPr>
          <p:nvPr>
            <p:ph type="body" sz="quarter" idx="4294967295"/>
          </p:nvPr>
        </p:nvSpPr>
        <p:spPr>
          <a:xfrm>
            <a:off x="519627" y="1535147"/>
            <a:ext cx="7633978" cy="2895600"/>
          </a:xfrm>
        </p:spPr>
        <p:txBody>
          <a:bodyPr>
            <a:normAutofit/>
          </a:bodyPr>
          <a:lstStyle/>
          <a:p>
            <a:r>
              <a:rPr lang="en-US" altLang="en-US" sz="1800" dirty="0"/>
              <a:t>To define it in a general sense, </a:t>
            </a:r>
          </a:p>
          <a:p>
            <a:pPr lvl="1"/>
            <a:r>
              <a:rPr lang="en-US" altLang="en-US" sz="1600" dirty="0"/>
              <a:t>Virtualization encompasses any technology - either software or hardware - that adds an extra layer of isolation or extra flexibility to a standard system. </a:t>
            </a:r>
          </a:p>
          <a:p>
            <a:r>
              <a:rPr lang="en-US" altLang="en-US" sz="1800" dirty="0"/>
              <a:t>Familiar examples include </a:t>
            </a:r>
          </a:p>
          <a:p>
            <a:pPr lvl="1"/>
            <a:r>
              <a:rPr lang="en-US" altLang="en-US" sz="1600" dirty="0"/>
              <a:t>Virtual memory for memory management, </a:t>
            </a:r>
          </a:p>
          <a:p>
            <a:pPr lvl="1"/>
            <a:r>
              <a:rPr lang="en-US" altLang="en-US" sz="1600" dirty="0"/>
              <a:t>Virtual disks to allow for partitioning </a:t>
            </a:r>
          </a:p>
          <a:p>
            <a:pPr lvl="1"/>
            <a:r>
              <a:rPr lang="en-US" altLang="en-US" sz="1600" dirty="0"/>
              <a:t>"virtual machines" (e.g. for of Java and </a:t>
            </a:r>
            <a:r>
              <a:rPr lang="en-US" altLang="en-US" sz="1600" dirty="0" err="1"/>
              <a:t>.net</a:t>
            </a:r>
            <a:r>
              <a:rPr lang="en-US" altLang="en-US" sz="1600" dirty="0"/>
              <a:t>) to allow for better software portability. </a:t>
            </a:r>
          </a:p>
          <a:p>
            <a:pPr marL="38100" indent="0" eaLnBrk="1" hangingPunct="1">
              <a:buNone/>
            </a:pPr>
            <a:endParaRPr lang="en-US" altLang="en-US" sz="1400" dirty="0"/>
          </a:p>
          <a:p>
            <a:pPr marL="0" indent="0">
              <a:buNone/>
            </a:pPr>
            <a:endParaRPr lang="en-US"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37307034"/>
      </p:ext>
    </p:extLst>
  </p:cSld>
  <p:clrMapOvr>
    <a:masterClrMapping/>
  </p:clrMapOvr>
  <mc:AlternateContent xmlns:mc="http://schemas.openxmlformats.org/markup-compatibility/2006" xmlns:p14="http://schemas.microsoft.com/office/powerpoint/2010/main">
    <mc:Choice Requires="p14">
      <p:transition spd="slow" p14:dur="2000" advTm="403"/>
    </mc:Choice>
    <mc:Fallback xmlns="">
      <p:transition spd="slow" advTm="403"/>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04DFC5-7B35-2441-B986-F320A68E4BF1}"/>
              </a:ext>
            </a:extLst>
          </p:cNvPr>
          <p:cNvSpPr>
            <a:spLocks noGrp="1"/>
          </p:cNvSpPr>
          <p:nvPr>
            <p:ph type="title"/>
          </p:nvPr>
        </p:nvSpPr>
        <p:spPr/>
        <p:txBody>
          <a:bodyPr/>
          <a:lstStyle/>
          <a:p>
            <a:r>
              <a:rPr lang="en-US" dirty="0"/>
              <a:t>Virtualization History</a:t>
            </a:r>
          </a:p>
        </p:txBody>
      </p:sp>
      <p:sp>
        <p:nvSpPr>
          <p:cNvPr id="3" name="Text Placeholder 2"/>
          <p:cNvSpPr>
            <a:spLocks noGrp="1"/>
          </p:cNvSpPr>
          <p:nvPr>
            <p:ph type="body" idx="1"/>
          </p:nvPr>
        </p:nvSpPr>
        <p:spPr/>
        <p:txBody>
          <a:bodyPr>
            <a:noAutofit/>
          </a:bodyPr>
          <a:lstStyle/>
          <a:p>
            <a:pPr marL="0" indent="0">
              <a:buNone/>
            </a:pPr>
            <a:r>
              <a:rPr lang="de-CH" sz="3600" dirty="0">
                <a:solidFill>
                  <a:schemeClr val="bg1"/>
                </a:solidFill>
              </a:rPr>
              <a:t>     </a:t>
            </a:r>
            <a:r>
              <a:rPr lang="de-CH" sz="3400" dirty="0">
                <a:solidFill>
                  <a:schemeClr val="bg1"/>
                </a:solidFill>
              </a:rPr>
              <a:t>What</a:t>
            </a:r>
            <a:r>
              <a:rPr lang="de-CH" sz="3600" dirty="0">
                <a:solidFill>
                  <a:schemeClr val="bg1"/>
                </a:solidFill>
              </a:rPr>
              <a:t> is Docker?</a:t>
            </a:r>
            <a:endParaRPr lang="en-US" sz="3600" dirty="0">
              <a:solidFill>
                <a:schemeClr val="bg1"/>
              </a:solidFill>
            </a:endParaRPr>
          </a:p>
        </p:txBody>
      </p:sp>
      <p:sp>
        <p:nvSpPr>
          <p:cNvPr id="4" name="Text Placeholder 3"/>
          <p:cNvSpPr>
            <a:spLocks noGrp="1"/>
          </p:cNvSpPr>
          <p:nvPr>
            <p:ph type="body" sz="quarter" idx="4294967295"/>
          </p:nvPr>
        </p:nvSpPr>
        <p:spPr>
          <a:xfrm>
            <a:off x="519627" y="1307432"/>
            <a:ext cx="7633978" cy="3123315"/>
          </a:xfrm>
        </p:spPr>
        <p:txBody>
          <a:bodyPr>
            <a:normAutofit/>
          </a:bodyPr>
          <a:lstStyle/>
          <a:p>
            <a:pPr>
              <a:lnSpc>
                <a:spcPct val="90000"/>
              </a:lnSpc>
            </a:pPr>
            <a:r>
              <a:rPr lang="en-US" altLang="en-US" sz="1600" dirty="0"/>
              <a:t>Born from Mainframe Technology: </a:t>
            </a:r>
          </a:p>
          <a:p>
            <a:pPr lvl="1">
              <a:lnSpc>
                <a:spcPct val="90000"/>
              </a:lnSpc>
            </a:pPr>
            <a:r>
              <a:rPr lang="en-US" altLang="en-US" sz="1400" dirty="0"/>
              <a:t>Originally part of mainframe technology, virtualization is not a new concept. </a:t>
            </a:r>
          </a:p>
          <a:p>
            <a:pPr lvl="1">
              <a:lnSpc>
                <a:spcPct val="90000"/>
              </a:lnSpc>
            </a:pPr>
            <a:r>
              <a:rPr lang="en-US" altLang="en-US" sz="1400" dirty="0"/>
              <a:t>Mainframes started as very large computers in the 1960s to process compute tasks.</a:t>
            </a:r>
          </a:p>
          <a:p>
            <a:pPr marL="38100" indent="0" eaLnBrk="1" hangingPunct="1">
              <a:buNone/>
            </a:pPr>
            <a:endParaRPr lang="en-US" altLang="en-US" sz="1400" dirty="0"/>
          </a:p>
          <a:p>
            <a:pPr marL="0" indent="0">
              <a:buNone/>
            </a:pPr>
            <a:endParaRPr lang="en-US" sz="2000" dirty="0">
              <a:latin typeface="Arial" panose="020B0604020202020204" pitchFamily="34" charset="0"/>
              <a:cs typeface="Arial" panose="020B0604020202020204" pitchFamily="34" charset="0"/>
            </a:endParaRPr>
          </a:p>
        </p:txBody>
      </p:sp>
      <p:pic>
        <p:nvPicPr>
          <p:cNvPr id="5" name="Picture 4" descr="univac2">
            <a:extLst>
              <a:ext uri="{FF2B5EF4-FFF2-40B4-BE49-F238E27FC236}">
                <a16:creationId xmlns:a16="http://schemas.microsoft.com/office/drawing/2014/main" id="{AFFD9FBE-732A-42BE-928C-D3596339F7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57866" y="2241884"/>
            <a:ext cx="4630050" cy="25126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71915909"/>
      </p:ext>
    </p:extLst>
  </p:cSld>
  <p:clrMapOvr>
    <a:masterClrMapping/>
  </p:clrMapOvr>
  <mc:AlternateContent xmlns:mc="http://schemas.openxmlformats.org/markup-compatibility/2006" xmlns:p14="http://schemas.microsoft.com/office/powerpoint/2010/main">
    <mc:Choice Requires="p14">
      <p:transition spd="slow" p14:dur="2000" advTm="403"/>
    </mc:Choice>
    <mc:Fallback xmlns="">
      <p:transition spd="slow" advTm="403"/>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04DFC5-7B35-2441-B986-F320A68E4BF1}"/>
              </a:ext>
            </a:extLst>
          </p:cNvPr>
          <p:cNvSpPr>
            <a:spLocks noGrp="1"/>
          </p:cNvSpPr>
          <p:nvPr>
            <p:ph type="title"/>
          </p:nvPr>
        </p:nvSpPr>
        <p:spPr/>
        <p:txBody>
          <a:bodyPr/>
          <a:lstStyle/>
          <a:p>
            <a:r>
              <a:rPr lang="en-US" dirty="0"/>
              <a:t>Virtualization on a Mainframe</a:t>
            </a:r>
          </a:p>
        </p:txBody>
      </p:sp>
      <p:sp>
        <p:nvSpPr>
          <p:cNvPr id="3" name="Text Placeholder 2"/>
          <p:cNvSpPr>
            <a:spLocks noGrp="1"/>
          </p:cNvSpPr>
          <p:nvPr>
            <p:ph type="body" idx="1"/>
          </p:nvPr>
        </p:nvSpPr>
        <p:spPr/>
        <p:txBody>
          <a:bodyPr>
            <a:noAutofit/>
          </a:bodyPr>
          <a:lstStyle/>
          <a:p>
            <a:pPr marL="0" indent="0">
              <a:buNone/>
            </a:pPr>
            <a:r>
              <a:rPr lang="de-CH" sz="3600" dirty="0">
                <a:solidFill>
                  <a:schemeClr val="bg1"/>
                </a:solidFill>
              </a:rPr>
              <a:t>     </a:t>
            </a:r>
            <a:r>
              <a:rPr lang="de-CH" sz="3400" dirty="0">
                <a:solidFill>
                  <a:schemeClr val="bg1"/>
                </a:solidFill>
              </a:rPr>
              <a:t>What</a:t>
            </a:r>
            <a:r>
              <a:rPr lang="de-CH" sz="3600" dirty="0">
                <a:solidFill>
                  <a:schemeClr val="bg1"/>
                </a:solidFill>
              </a:rPr>
              <a:t> is Docker?</a:t>
            </a:r>
            <a:endParaRPr lang="en-US" sz="3600" dirty="0">
              <a:solidFill>
                <a:schemeClr val="bg1"/>
              </a:solidFill>
            </a:endParaRPr>
          </a:p>
        </p:txBody>
      </p:sp>
      <p:sp>
        <p:nvSpPr>
          <p:cNvPr id="4" name="Text Placeholder 3"/>
          <p:cNvSpPr>
            <a:spLocks noGrp="1"/>
          </p:cNvSpPr>
          <p:nvPr>
            <p:ph type="body" sz="quarter" idx="4294967295"/>
          </p:nvPr>
        </p:nvSpPr>
        <p:spPr>
          <a:xfrm>
            <a:off x="467036" y="1211297"/>
            <a:ext cx="7633978" cy="2895600"/>
          </a:xfrm>
        </p:spPr>
        <p:txBody>
          <a:bodyPr>
            <a:normAutofit/>
          </a:bodyPr>
          <a:lstStyle/>
          <a:p>
            <a:pPr>
              <a:lnSpc>
                <a:spcPct val="90000"/>
              </a:lnSpc>
              <a:defRPr/>
            </a:pPr>
            <a:r>
              <a:rPr lang="en-US" sz="1800" dirty="0"/>
              <a:t>Mainframe Virtualization: </a:t>
            </a:r>
          </a:p>
          <a:p>
            <a:pPr lvl="1">
              <a:lnSpc>
                <a:spcPct val="90000"/>
              </a:lnSpc>
              <a:defRPr/>
            </a:pPr>
            <a:r>
              <a:rPr lang="en-US" sz="1400" dirty="0"/>
              <a:t>Concept was to split the computer into multiple virtual machines so different “tasks” can be run separately and independently on the same mainframe.</a:t>
            </a:r>
          </a:p>
          <a:p>
            <a:pPr lvl="1">
              <a:lnSpc>
                <a:spcPct val="90000"/>
              </a:lnSpc>
              <a:defRPr/>
            </a:pPr>
            <a:r>
              <a:rPr lang="en-US" sz="1400" dirty="0"/>
              <a:t>If one virtual machine or “task” has a problem, other virtual machines are unaffected</a:t>
            </a:r>
            <a:endParaRPr lang="en-US" sz="1400" b="1" dirty="0"/>
          </a:p>
          <a:p>
            <a:pPr marL="38100" indent="0" eaLnBrk="1" hangingPunct="1">
              <a:buNone/>
            </a:pPr>
            <a:endParaRPr lang="en-US" altLang="en-US" sz="1400" dirty="0"/>
          </a:p>
          <a:p>
            <a:pPr marL="0" indent="0">
              <a:buNone/>
            </a:pPr>
            <a:endParaRPr lang="en-US" sz="2000" dirty="0">
              <a:latin typeface="Arial" panose="020B0604020202020204" pitchFamily="34" charset="0"/>
              <a:cs typeface="Arial" panose="020B0604020202020204" pitchFamily="34" charset="0"/>
            </a:endParaRPr>
          </a:p>
        </p:txBody>
      </p:sp>
      <p:sp>
        <p:nvSpPr>
          <p:cNvPr id="25" name="mainfrm">
            <a:extLst>
              <a:ext uri="{FF2B5EF4-FFF2-40B4-BE49-F238E27FC236}">
                <a16:creationId xmlns:a16="http://schemas.microsoft.com/office/drawing/2014/main" id="{57C68A96-018B-447A-881D-AF7D5D607C02}"/>
              </a:ext>
            </a:extLst>
          </p:cNvPr>
          <p:cNvSpPr>
            <a:spLocks noEditPoints="1" noChangeArrowheads="1"/>
          </p:cNvSpPr>
          <p:nvPr/>
        </p:nvSpPr>
        <p:spPr bwMode="auto">
          <a:xfrm>
            <a:off x="2438400" y="2962274"/>
            <a:ext cx="5791200" cy="1828800"/>
          </a:xfrm>
          <a:custGeom>
            <a:avLst/>
            <a:gdLst>
              <a:gd name="T0" fmla="*/ 0 w 21600"/>
              <a:gd name="T1" fmla="*/ 0 h 21600"/>
              <a:gd name="T2" fmla="*/ 2895600 w 21600"/>
              <a:gd name="T3" fmla="*/ 0 h 21600"/>
              <a:gd name="T4" fmla="*/ 5791200 w 21600"/>
              <a:gd name="T5" fmla="*/ 0 h 21600"/>
              <a:gd name="T6" fmla="*/ 5791200 w 21600"/>
              <a:gd name="T7" fmla="*/ 914400 h 21600"/>
              <a:gd name="T8" fmla="*/ 5523893 w 21600"/>
              <a:gd name="T9" fmla="*/ 1828800 h 21600"/>
              <a:gd name="T10" fmla="*/ 2895600 w 21600"/>
              <a:gd name="T11" fmla="*/ 1828800 h 21600"/>
              <a:gd name="T12" fmla="*/ 311813 w 21600"/>
              <a:gd name="T13" fmla="*/ 1828800 h 21600"/>
              <a:gd name="T14" fmla="*/ 0 w 21600"/>
              <a:gd name="T15" fmla="*/ 914400 h 21600"/>
              <a:gd name="T16" fmla="*/ 0 60000 65536"/>
              <a:gd name="T17" fmla="*/ 0 60000 65536"/>
              <a:gd name="T18" fmla="*/ 0 60000 65536"/>
              <a:gd name="T19" fmla="*/ 0 60000 65536"/>
              <a:gd name="T20" fmla="*/ 0 60000 65536"/>
              <a:gd name="T21" fmla="*/ 0 60000 65536"/>
              <a:gd name="T22" fmla="*/ 0 60000 65536"/>
              <a:gd name="T23" fmla="*/ 0 60000 65536"/>
              <a:gd name="T24" fmla="*/ 332 w 21600"/>
              <a:gd name="T25" fmla="*/ 22174 h 21600"/>
              <a:gd name="T26" fmla="*/ 21579 w 21600"/>
              <a:gd name="T27" fmla="*/ 27914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extrusionOk="0">
                <a:moveTo>
                  <a:pt x="21600" y="10885"/>
                </a:moveTo>
                <a:lnTo>
                  <a:pt x="21600" y="0"/>
                </a:lnTo>
                <a:lnTo>
                  <a:pt x="10634" y="0"/>
                </a:lnTo>
                <a:lnTo>
                  <a:pt x="0" y="0"/>
                </a:lnTo>
                <a:lnTo>
                  <a:pt x="0" y="10885"/>
                </a:lnTo>
                <a:lnTo>
                  <a:pt x="0" y="19729"/>
                </a:lnTo>
                <a:lnTo>
                  <a:pt x="1163" y="19729"/>
                </a:lnTo>
                <a:lnTo>
                  <a:pt x="1163" y="21600"/>
                </a:lnTo>
                <a:lnTo>
                  <a:pt x="10800" y="21600"/>
                </a:lnTo>
                <a:lnTo>
                  <a:pt x="20603" y="21600"/>
                </a:lnTo>
                <a:lnTo>
                  <a:pt x="20603" y="19729"/>
                </a:lnTo>
                <a:lnTo>
                  <a:pt x="21600" y="19729"/>
                </a:lnTo>
                <a:lnTo>
                  <a:pt x="21600" y="10885"/>
                </a:lnTo>
                <a:close/>
              </a:path>
              <a:path w="21600" h="21600" extrusionOk="0">
                <a:moveTo>
                  <a:pt x="1163" y="19729"/>
                </a:moveTo>
                <a:lnTo>
                  <a:pt x="4320" y="19729"/>
                </a:lnTo>
                <a:lnTo>
                  <a:pt x="16449" y="19729"/>
                </a:lnTo>
                <a:lnTo>
                  <a:pt x="20603" y="19729"/>
                </a:lnTo>
                <a:lnTo>
                  <a:pt x="1163" y="19729"/>
                </a:lnTo>
                <a:moveTo>
                  <a:pt x="1495" y="2381"/>
                </a:moveTo>
                <a:lnTo>
                  <a:pt x="2160" y="2381"/>
                </a:lnTo>
                <a:lnTo>
                  <a:pt x="4985" y="2381"/>
                </a:lnTo>
                <a:lnTo>
                  <a:pt x="5982" y="2381"/>
                </a:lnTo>
                <a:lnTo>
                  <a:pt x="1495" y="2381"/>
                </a:lnTo>
                <a:lnTo>
                  <a:pt x="1495" y="3402"/>
                </a:lnTo>
                <a:lnTo>
                  <a:pt x="2160" y="3402"/>
                </a:lnTo>
                <a:lnTo>
                  <a:pt x="4985" y="3402"/>
                </a:lnTo>
                <a:lnTo>
                  <a:pt x="5982" y="3402"/>
                </a:lnTo>
                <a:lnTo>
                  <a:pt x="1495" y="3402"/>
                </a:lnTo>
                <a:lnTo>
                  <a:pt x="1495" y="4422"/>
                </a:lnTo>
                <a:lnTo>
                  <a:pt x="2160" y="4422"/>
                </a:lnTo>
                <a:lnTo>
                  <a:pt x="4985" y="4422"/>
                </a:lnTo>
                <a:lnTo>
                  <a:pt x="5982" y="4422"/>
                </a:lnTo>
                <a:lnTo>
                  <a:pt x="1495" y="4422"/>
                </a:lnTo>
                <a:lnTo>
                  <a:pt x="1495" y="5443"/>
                </a:lnTo>
                <a:lnTo>
                  <a:pt x="2160" y="5443"/>
                </a:lnTo>
                <a:lnTo>
                  <a:pt x="4985" y="5443"/>
                </a:lnTo>
                <a:lnTo>
                  <a:pt x="5982" y="5443"/>
                </a:lnTo>
                <a:lnTo>
                  <a:pt x="1495" y="5443"/>
                </a:lnTo>
                <a:lnTo>
                  <a:pt x="1495" y="6463"/>
                </a:lnTo>
                <a:lnTo>
                  <a:pt x="2160" y="6463"/>
                </a:lnTo>
                <a:lnTo>
                  <a:pt x="4985" y="6463"/>
                </a:lnTo>
                <a:lnTo>
                  <a:pt x="5982" y="6463"/>
                </a:lnTo>
                <a:lnTo>
                  <a:pt x="1495" y="6463"/>
                </a:lnTo>
                <a:lnTo>
                  <a:pt x="1495" y="7483"/>
                </a:lnTo>
                <a:lnTo>
                  <a:pt x="2160" y="7483"/>
                </a:lnTo>
                <a:lnTo>
                  <a:pt x="4985" y="7483"/>
                </a:lnTo>
                <a:lnTo>
                  <a:pt x="5982" y="7483"/>
                </a:lnTo>
                <a:lnTo>
                  <a:pt x="1495" y="7483"/>
                </a:lnTo>
                <a:lnTo>
                  <a:pt x="1495" y="8504"/>
                </a:lnTo>
                <a:lnTo>
                  <a:pt x="2160" y="8504"/>
                </a:lnTo>
                <a:lnTo>
                  <a:pt x="4985" y="8504"/>
                </a:lnTo>
                <a:lnTo>
                  <a:pt x="5982" y="8504"/>
                </a:lnTo>
                <a:lnTo>
                  <a:pt x="1495" y="8504"/>
                </a:lnTo>
                <a:lnTo>
                  <a:pt x="1495" y="9524"/>
                </a:lnTo>
                <a:lnTo>
                  <a:pt x="2160" y="9524"/>
                </a:lnTo>
                <a:lnTo>
                  <a:pt x="4985" y="9524"/>
                </a:lnTo>
                <a:lnTo>
                  <a:pt x="5982" y="9524"/>
                </a:lnTo>
                <a:lnTo>
                  <a:pt x="1495" y="9524"/>
                </a:lnTo>
                <a:lnTo>
                  <a:pt x="1495" y="10545"/>
                </a:lnTo>
                <a:lnTo>
                  <a:pt x="2160" y="10545"/>
                </a:lnTo>
                <a:lnTo>
                  <a:pt x="4985" y="10545"/>
                </a:lnTo>
                <a:lnTo>
                  <a:pt x="5982" y="10545"/>
                </a:lnTo>
                <a:lnTo>
                  <a:pt x="1495" y="10545"/>
                </a:lnTo>
                <a:lnTo>
                  <a:pt x="1495" y="11565"/>
                </a:lnTo>
                <a:lnTo>
                  <a:pt x="2160" y="11565"/>
                </a:lnTo>
                <a:lnTo>
                  <a:pt x="4985" y="11565"/>
                </a:lnTo>
                <a:lnTo>
                  <a:pt x="5982" y="11565"/>
                </a:lnTo>
                <a:lnTo>
                  <a:pt x="1495" y="11565"/>
                </a:lnTo>
                <a:lnTo>
                  <a:pt x="1495" y="12586"/>
                </a:lnTo>
                <a:lnTo>
                  <a:pt x="2160" y="12586"/>
                </a:lnTo>
                <a:lnTo>
                  <a:pt x="4985" y="12586"/>
                </a:lnTo>
                <a:lnTo>
                  <a:pt x="5982" y="12586"/>
                </a:lnTo>
                <a:lnTo>
                  <a:pt x="1495" y="12586"/>
                </a:lnTo>
                <a:lnTo>
                  <a:pt x="1495" y="13606"/>
                </a:lnTo>
                <a:lnTo>
                  <a:pt x="2160" y="13606"/>
                </a:lnTo>
                <a:lnTo>
                  <a:pt x="4985" y="13606"/>
                </a:lnTo>
                <a:lnTo>
                  <a:pt x="5982" y="13606"/>
                </a:lnTo>
                <a:lnTo>
                  <a:pt x="1495" y="13606"/>
                </a:lnTo>
                <a:lnTo>
                  <a:pt x="1495" y="14627"/>
                </a:lnTo>
                <a:lnTo>
                  <a:pt x="2160" y="14627"/>
                </a:lnTo>
                <a:lnTo>
                  <a:pt x="4985" y="14627"/>
                </a:lnTo>
                <a:lnTo>
                  <a:pt x="5982" y="14627"/>
                </a:lnTo>
                <a:lnTo>
                  <a:pt x="1495" y="14627"/>
                </a:lnTo>
                <a:lnTo>
                  <a:pt x="1495" y="15647"/>
                </a:lnTo>
                <a:lnTo>
                  <a:pt x="2160" y="15647"/>
                </a:lnTo>
                <a:lnTo>
                  <a:pt x="4985" y="15647"/>
                </a:lnTo>
                <a:lnTo>
                  <a:pt x="5982" y="15647"/>
                </a:lnTo>
                <a:lnTo>
                  <a:pt x="1495" y="15647"/>
                </a:lnTo>
                <a:lnTo>
                  <a:pt x="1495" y="16668"/>
                </a:lnTo>
                <a:lnTo>
                  <a:pt x="2160" y="16668"/>
                </a:lnTo>
                <a:lnTo>
                  <a:pt x="4985" y="16668"/>
                </a:lnTo>
                <a:lnTo>
                  <a:pt x="5982" y="16668"/>
                </a:lnTo>
                <a:lnTo>
                  <a:pt x="1495" y="16668"/>
                </a:lnTo>
                <a:lnTo>
                  <a:pt x="1495" y="17688"/>
                </a:lnTo>
                <a:lnTo>
                  <a:pt x="2160" y="17688"/>
                </a:lnTo>
                <a:lnTo>
                  <a:pt x="4985" y="17688"/>
                </a:lnTo>
                <a:lnTo>
                  <a:pt x="5982" y="17688"/>
                </a:lnTo>
                <a:lnTo>
                  <a:pt x="1495" y="17688"/>
                </a:lnTo>
                <a:moveTo>
                  <a:pt x="1994" y="19729"/>
                </a:moveTo>
                <a:lnTo>
                  <a:pt x="1994" y="20069"/>
                </a:lnTo>
                <a:lnTo>
                  <a:pt x="1994" y="21260"/>
                </a:lnTo>
                <a:lnTo>
                  <a:pt x="1994" y="21600"/>
                </a:lnTo>
                <a:lnTo>
                  <a:pt x="1994" y="19729"/>
                </a:lnTo>
                <a:lnTo>
                  <a:pt x="2658" y="19729"/>
                </a:lnTo>
                <a:lnTo>
                  <a:pt x="2658" y="20069"/>
                </a:lnTo>
                <a:lnTo>
                  <a:pt x="2658" y="21260"/>
                </a:lnTo>
                <a:lnTo>
                  <a:pt x="2658" y="21600"/>
                </a:lnTo>
                <a:lnTo>
                  <a:pt x="2658" y="19729"/>
                </a:lnTo>
                <a:lnTo>
                  <a:pt x="3489" y="19729"/>
                </a:lnTo>
                <a:lnTo>
                  <a:pt x="3489" y="20069"/>
                </a:lnTo>
                <a:lnTo>
                  <a:pt x="3489" y="21260"/>
                </a:lnTo>
                <a:lnTo>
                  <a:pt x="3489" y="21600"/>
                </a:lnTo>
                <a:lnTo>
                  <a:pt x="3489" y="19729"/>
                </a:lnTo>
                <a:lnTo>
                  <a:pt x="4320" y="19729"/>
                </a:lnTo>
                <a:lnTo>
                  <a:pt x="4320" y="20069"/>
                </a:lnTo>
                <a:lnTo>
                  <a:pt x="4320" y="21260"/>
                </a:lnTo>
                <a:lnTo>
                  <a:pt x="4320" y="21600"/>
                </a:lnTo>
                <a:lnTo>
                  <a:pt x="4320" y="19729"/>
                </a:lnTo>
                <a:lnTo>
                  <a:pt x="5151" y="19729"/>
                </a:lnTo>
                <a:lnTo>
                  <a:pt x="5151" y="20069"/>
                </a:lnTo>
                <a:lnTo>
                  <a:pt x="5151" y="21260"/>
                </a:lnTo>
                <a:lnTo>
                  <a:pt x="5151" y="21600"/>
                </a:lnTo>
                <a:lnTo>
                  <a:pt x="5151" y="19729"/>
                </a:lnTo>
                <a:lnTo>
                  <a:pt x="5982" y="19729"/>
                </a:lnTo>
                <a:lnTo>
                  <a:pt x="5982" y="20069"/>
                </a:lnTo>
                <a:lnTo>
                  <a:pt x="5982" y="21260"/>
                </a:lnTo>
                <a:lnTo>
                  <a:pt x="5982" y="21600"/>
                </a:lnTo>
                <a:lnTo>
                  <a:pt x="5982" y="19729"/>
                </a:lnTo>
                <a:lnTo>
                  <a:pt x="6812" y="19729"/>
                </a:lnTo>
                <a:lnTo>
                  <a:pt x="6812" y="20069"/>
                </a:lnTo>
                <a:lnTo>
                  <a:pt x="6812" y="21260"/>
                </a:lnTo>
                <a:lnTo>
                  <a:pt x="6812" y="21600"/>
                </a:lnTo>
                <a:lnTo>
                  <a:pt x="6812" y="19729"/>
                </a:lnTo>
                <a:lnTo>
                  <a:pt x="7643" y="19729"/>
                </a:lnTo>
                <a:lnTo>
                  <a:pt x="7643" y="20069"/>
                </a:lnTo>
                <a:lnTo>
                  <a:pt x="7643" y="21260"/>
                </a:lnTo>
                <a:lnTo>
                  <a:pt x="7643" y="21600"/>
                </a:lnTo>
                <a:lnTo>
                  <a:pt x="7643" y="19729"/>
                </a:lnTo>
                <a:lnTo>
                  <a:pt x="8474" y="19729"/>
                </a:lnTo>
                <a:lnTo>
                  <a:pt x="8474" y="20069"/>
                </a:lnTo>
                <a:lnTo>
                  <a:pt x="8474" y="21260"/>
                </a:lnTo>
                <a:lnTo>
                  <a:pt x="8474" y="21600"/>
                </a:lnTo>
                <a:lnTo>
                  <a:pt x="8474" y="19729"/>
                </a:lnTo>
                <a:lnTo>
                  <a:pt x="9305" y="19729"/>
                </a:lnTo>
                <a:lnTo>
                  <a:pt x="9305" y="20069"/>
                </a:lnTo>
                <a:lnTo>
                  <a:pt x="9305" y="21260"/>
                </a:lnTo>
                <a:lnTo>
                  <a:pt x="9305" y="21600"/>
                </a:lnTo>
                <a:lnTo>
                  <a:pt x="9305" y="19729"/>
                </a:lnTo>
                <a:lnTo>
                  <a:pt x="10135" y="19729"/>
                </a:lnTo>
                <a:lnTo>
                  <a:pt x="10135" y="20069"/>
                </a:lnTo>
                <a:lnTo>
                  <a:pt x="10135" y="21260"/>
                </a:lnTo>
                <a:lnTo>
                  <a:pt x="10135" y="21600"/>
                </a:lnTo>
                <a:lnTo>
                  <a:pt x="10135" y="19729"/>
                </a:lnTo>
                <a:lnTo>
                  <a:pt x="10966" y="19729"/>
                </a:lnTo>
                <a:lnTo>
                  <a:pt x="10966" y="20069"/>
                </a:lnTo>
                <a:lnTo>
                  <a:pt x="10966" y="21260"/>
                </a:lnTo>
                <a:lnTo>
                  <a:pt x="10966" y="21600"/>
                </a:lnTo>
                <a:lnTo>
                  <a:pt x="10966" y="19729"/>
                </a:lnTo>
                <a:lnTo>
                  <a:pt x="11797" y="19729"/>
                </a:lnTo>
                <a:lnTo>
                  <a:pt x="11797" y="20069"/>
                </a:lnTo>
                <a:lnTo>
                  <a:pt x="11797" y="21260"/>
                </a:lnTo>
                <a:lnTo>
                  <a:pt x="11797" y="21600"/>
                </a:lnTo>
                <a:lnTo>
                  <a:pt x="11797" y="19729"/>
                </a:lnTo>
                <a:lnTo>
                  <a:pt x="12462" y="19729"/>
                </a:lnTo>
                <a:lnTo>
                  <a:pt x="12462" y="20069"/>
                </a:lnTo>
                <a:lnTo>
                  <a:pt x="12462" y="21260"/>
                </a:lnTo>
                <a:lnTo>
                  <a:pt x="12462" y="21600"/>
                </a:lnTo>
                <a:lnTo>
                  <a:pt x="12462" y="19729"/>
                </a:lnTo>
                <a:lnTo>
                  <a:pt x="13292" y="19729"/>
                </a:lnTo>
                <a:lnTo>
                  <a:pt x="13292" y="20069"/>
                </a:lnTo>
                <a:lnTo>
                  <a:pt x="13292" y="21260"/>
                </a:lnTo>
                <a:lnTo>
                  <a:pt x="13292" y="21600"/>
                </a:lnTo>
                <a:lnTo>
                  <a:pt x="13292" y="19729"/>
                </a:lnTo>
                <a:lnTo>
                  <a:pt x="14123" y="19729"/>
                </a:lnTo>
                <a:lnTo>
                  <a:pt x="14123" y="20069"/>
                </a:lnTo>
                <a:lnTo>
                  <a:pt x="14123" y="21260"/>
                </a:lnTo>
                <a:lnTo>
                  <a:pt x="14123" y="21600"/>
                </a:lnTo>
                <a:lnTo>
                  <a:pt x="14123" y="19729"/>
                </a:lnTo>
                <a:lnTo>
                  <a:pt x="14954" y="19729"/>
                </a:lnTo>
                <a:lnTo>
                  <a:pt x="14954" y="20069"/>
                </a:lnTo>
                <a:lnTo>
                  <a:pt x="14954" y="21260"/>
                </a:lnTo>
                <a:lnTo>
                  <a:pt x="14954" y="21600"/>
                </a:lnTo>
                <a:lnTo>
                  <a:pt x="14954" y="19729"/>
                </a:lnTo>
                <a:lnTo>
                  <a:pt x="15785" y="19729"/>
                </a:lnTo>
                <a:lnTo>
                  <a:pt x="15785" y="20069"/>
                </a:lnTo>
                <a:lnTo>
                  <a:pt x="15785" y="21260"/>
                </a:lnTo>
                <a:lnTo>
                  <a:pt x="15785" y="21600"/>
                </a:lnTo>
                <a:lnTo>
                  <a:pt x="15785" y="19729"/>
                </a:lnTo>
                <a:lnTo>
                  <a:pt x="16615" y="19729"/>
                </a:lnTo>
                <a:lnTo>
                  <a:pt x="16615" y="20069"/>
                </a:lnTo>
                <a:lnTo>
                  <a:pt x="16615" y="21260"/>
                </a:lnTo>
                <a:lnTo>
                  <a:pt x="16615" y="21600"/>
                </a:lnTo>
                <a:lnTo>
                  <a:pt x="16615" y="19729"/>
                </a:lnTo>
                <a:lnTo>
                  <a:pt x="17446" y="19729"/>
                </a:lnTo>
                <a:lnTo>
                  <a:pt x="17446" y="20069"/>
                </a:lnTo>
                <a:lnTo>
                  <a:pt x="17446" y="21260"/>
                </a:lnTo>
                <a:lnTo>
                  <a:pt x="17446" y="21600"/>
                </a:lnTo>
                <a:lnTo>
                  <a:pt x="17446" y="19729"/>
                </a:lnTo>
                <a:lnTo>
                  <a:pt x="18277" y="19729"/>
                </a:lnTo>
                <a:lnTo>
                  <a:pt x="18277" y="20069"/>
                </a:lnTo>
                <a:lnTo>
                  <a:pt x="18277" y="21260"/>
                </a:lnTo>
                <a:lnTo>
                  <a:pt x="18277" y="21600"/>
                </a:lnTo>
                <a:lnTo>
                  <a:pt x="18277" y="19729"/>
                </a:lnTo>
                <a:lnTo>
                  <a:pt x="19108" y="19729"/>
                </a:lnTo>
                <a:lnTo>
                  <a:pt x="19108" y="20069"/>
                </a:lnTo>
                <a:lnTo>
                  <a:pt x="19108" y="21260"/>
                </a:lnTo>
                <a:lnTo>
                  <a:pt x="19108" y="21600"/>
                </a:lnTo>
                <a:lnTo>
                  <a:pt x="19108" y="19729"/>
                </a:lnTo>
                <a:lnTo>
                  <a:pt x="19938" y="19729"/>
                </a:lnTo>
                <a:lnTo>
                  <a:pt x="19938" y="20069"/>
                </a:lnTo>
                <a:lnTo>
                  <a:pt x="19938" y="21260"/>
                </a:lnTo>
                <a:lnTo>
                  <a:pt x="19938" y="21600"/>
                </a:lnTo>
                <a:lnTo>
                  <a:pt x="19938" y="19729"/>
                </a:lnTo>
                <a:moveTo>
                  <a:pt x="1495" y="1531"/>
                </a:moveTo>
                <a:lnTo>
                  <a:pt x="5982" y="1531"/>
                </a:lnTo>
                <a:lnTo>
                  <a:pt x="5982" y="18539"/>
                </a:lnTo>
                <a:lnTo>
                  <a:pt x="1495" y="18539"/>
                </a:lnTo>
                <a:lnTo>
                  <a:pt x="1495" y="1531"/>
                </a:lnTo>
                <a:moveTo>
                  <a:pt x="7311" y="1531"/>
                </a:moveTo>
                <a:lnTo>
                  <a:pt x="7975" y="1531"/>
                </a:lnTo>
                <a:lnTo>
                  <a:pt x="7975" y="8334"/>
                </a:lnTo>
                <a:lnTo>
                  <a:pt x="7311" y="8334"/>
                </a:lnTo>
                <a:lnTo>
                  <a:pt x="7311" y="1531"/>
                </a:lnTo>
                <a:moveTo>
                  <a:pt x="7145" y="9865"/>
                </a:moveTo>
                <a:lnTo>
                  <a:pt x="8142" y="9865"/>
                </a:lnTo>
                <a:lnTo>
                  <a:pt x="8142" y="10715"/>
                </a:lnTo>
                <a:lnTo>
                  <a:pt x="7145" y="10715"/>
                </a:lnTo>
                <a:lnTo>
                  <a:pt x="7145" y="9865"/>
                </a:lnTo>
                <a:moveTo>
                  <a:pt x="8972" y="1531"/>
                </a:moveTo>
                <a:lnTo>
                  <a:pt x="12462" y="1531"/>
                </a:lnTo>
                <a:lnTo>
                  <a:pt x="12462" y="5443"/>
                </a:lnTo>
                <a:lnTo>
                  <a:pt x="8972" y="5443"/>
                </a:lnTo>
                <a:lnTo>
                  <a:pt x="8972" y="1531"/>
                </a:lnTo>
                <a:moveTo>
                  <a:pt x="13625" y="1531"/>
                </a:moveTo>
                <a:lnTo>
                  <a:pt x="20271" y="1531"/>
                </a:lnTo>
                <a:lnTo>
                  <a:pt x="20271" y="5443"/>
                </a:lnTo>
                <a:lnTo>
                  <a:pt x="13625" y="5443"/>
                </a:lnTo>
                <a:lnTo>
                  <a:pt x="13625" y="1531"/>
                </a:lnTo>
                <a:moveTo>
                  <a:pt x="18609" y="6463"/>
                </a:moveTo>
                <a:lnTo>
                  <a:pt x="20437" y="6463"/>
                </a:lnTo>
                <a:lnTo>
                  <a:pt x="20437" y="10885"/>
                </a:lnTo>
                <a:lnTo>
                  <a:pt x="18609" y="10885"/>
                </a:lnTo>
                <a:lnTo>
                  <a:pt x="18609" y="6463"/>
                </a:lnTo>
              </a:path>
            </a:pathLst>
          </a:custGeom>
          <a:solidFill>
            <a:srgbClr val="C0C0C0"/>
          </a:solidFill>
          <a:ln w="9525">
            <a:solidFill>
              <a:srgbClr val="000000"/>
            </a:solidFill>
            <a:miter lim="800000"/>
            <a:headEnd/>
            <a:tailEnd/>
          </a:ln>
        </p:spPr>
        <p:txBody>
          <a:bodyPr/>
          <a:lstStyle/>
          <a:p>
            <a:endParaRPr lang="en-IN"/>
          </a:p>
        </p:txBody>
      </p:sp>
      <p:sp>
        <p:nvSpPr>
          <p:cNvPr id="26" name="Text Box 7">
            <a:extLst>
              <a:ext uri="{FF2B5EF4-FFF2-40B4-BE49-F238E27FC236}">
                <a16:creationId xmlns:a16="http://schemas.microsoft.com/office/drawing/2014/main" id="{C756B61B-1476-400C-94CD-EB251DE34D80}"/>
              </a:ext>
            </a:extLst>
          </p:cNvPr>
          <p:cNvSpPr txBox="1">
            <a:spLocks noChangeArrowheads="1"/>
          </p:cNvSpPr>
          <p:nvPr/>
        </p:nvSpPr>
        <p:spPr bwMode="auto">
          <a:xfrm>
            <a:off x="2438401" y="2443162"/>
            <a:ext cx="728663"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000">
                <a:solidFill>
                  <a:schemeClr val="folHlink"/>
                </a:solidFill>
                <a:latin typeface="Arial Narrow" panose="020B0606020202030204" pitchFamily="34" charset="0"/>
                <a:ea typeface="MS PGothic" panose="020B0600070205080204" pitchFamily="34" charset="-128"/>
              </a:defRPr>
            </a:lvl1pPr>
            <a:lvl2pPr marL="742950" indent="-285750" eaLnBrk="0" hangingPunct="0">
              <a:defRPr sz="1000">
                <a:solidFill>
                  <a:schemeClr val="folHlink"/>
                </a:solidFill>
                <a:latin typeface="Arial Narrow" panose="020B0606020202030204" pitchFamily="34" charset="0"/>
                <a:ea typeface="MS PGothic" panose="020B0600070205080204" pitchFamily="34" charset="-128"/>
              </a:defRPr>
            </a:lvl2pPr>
            <a:lvl3pPr marL="1143000" indent="-228600" eaLnBrk="0" hangingPunct="0">
              <a:defRPr sz="1000">
                <a:solidFill>
                  <a:schemeClr val="folHlink"/>
                </a:solidFill>
                <a:latin typeface="Arial Narrow" panose="020B0606020202030204" pitchFamily="34" charset="0"/>
                <a:ea typeface="MS PGothic" panose="020B0600070205080204" pitchFamily="34" charset="-128"/>
              </a:defRPr>
            </a:lvl3pPr>
            <a:lvl4pPr marL="1600200" indent="-228600" eaLnBrk="0" hangingPunct="0">
              <a:defRPr sz="1000">
                <a:solidFill>
                  <a:schemeClr val="folHlink"/>
                </a:solidFill>
                <a:latin typeface="Arial Narrow" panose="020B0606020202030204" pitchFamily="34" charset="0"/>
                <a:ea typeface="MS PGothic" panose="020B0600070205080204" pitchFamily="34" charset="-128"/>
              </a:defRPr>
            </a:lvl4pPr>
            <a:lvl5pPr marL="2057400" indent="-228600" eaLnBrk="0" hangingPunct="0">
              <a:defRPr sz="1000">
                <a:solidFill>
                  <a:schemeClr val="folHlink"/>
                </a:solidFill>
                <a:latin typeface="Arial Narrow" panose="020B0606020202030204" pitchFamily="34" charset="0"/>
                <a:ea typeface="MS PGothic" panose="020B0600070205080204" pitchFamily="34" charset="-128"/>
              </a:defRPr>
            </a:lvl5pPr>
            <a:lvl6pPr marL="25146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6pPr>
            <a:lvl7pPr marL="29718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7pPr>
            <a:lvl8pPr marL="34290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8pPr>
            <a:lvl9pPr marL="38862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9pPr>
          </a:lstStyle>
          <a:p>
            <a:pPr eaLnBrk="1" hangingPunct="1"/>
            <a:r>
              <a:rPr lang="en-US" altLang="en-US" sz="1600" b="1" dirty="0">
                <a:solidFill>
                  <a:srgbClr val="006600"/>
                </a:solidFill>
              </a:rPr>
              <a:t>VM #1</a:t>
            </a:r>
          </a:p>
          <a:p>
            <a:pPr eaLnBrk="1" hangingPunct="1"/>
            <a:r>
              <a:rPr lang="en-US" altLang="en-US" sz="1600" b="1" dirty="0">
                <a:solidFill>
                  <a:srgbClr val="006600"/>
                </a:solidFill>
              </a:rPr>
              <a:t>Task A</a:t>
            </a:r>
          </a:p>
        </p:txBody>
      </p:sp>
      <p:sp>
        <p:nvSpPr>
          <p:cNvPr id="27" name="Text Box 8">
            <a:extLst>
              <a:ext uri="{FF2B5EF4-FFF2-40B4-BE49-F238E27FC236}">
                <a16:creationId xmlns:a16="http://schemas.microsoft.com/office/drawing/2014/main" id="{252F1EE6-F1BF-4568-986A-CA9D740E311A}"/>
              </a:ext>
            </a:extLst>
          </p:cNvPr>
          <p:cNvSpPr txBox="1">
            <a:spLocks noChangeArrowheads="1"/>
          </p:cNvSpPr>
          <p:nvPr/>
        </p:nvSpPr>
        <p:spPr bwMode="auto">
          <a:xfrm>
            <a:off x="3962401" y="4776787"/>
            <a:ext cx="264636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000">
                <a:solidFill>
                  <a:schemeClr val="folHlink"/>
                </a:solidFill>
                <a:latin typeface="Arial Narrow" panose="020B0606020202030204" pitchFamily="34" charset="0"/>
                <a:ea typeface="MS PGothic" panose="020B0600070205080204" pitchFamily="34" charset="-128"/>
              </a:defRPr>
            </a:lvl1pPr>
            <a:lvl2pPr marL="742950" indent="-285750" eaLnBrk="0" hangingPunct="0">
              <a:defRPr sz="1000">
                <a:solidFill>
                  <a:schemeClr val="folHlink"/>
                </a:solidFill>
                <a:latin typeface="Arial Narrow" panose="020B0606020202030204" pitchFamily="34" charset="0"/>
                <a:ea typeface="MS PGothic" panose="020B0600070205080204" pitchFamily="34" charset="-128"/>
              </a:defRPr>
            </a:lvl2pPr>
            <a:lvl3pPr marL="1143000" indent="-228600" eaLnBrk="0" hangingPunct="0">
              <a:defRPr sz="1000">
                <a:solidFill>
                  <a:schemeClr val="folHlink"/>
                </a:solidFill>
                <a:latin typeface="Arial Narrow" panose="020B0606020202030204" pitchFamily="34" charset="0"/>
                <a:ea typeface="MS PGothic" panose="020B0600070205080204" pitchFamily="34" charset="-128"/>
              </a:defRPr>
            </a:lvl3pPr>
            <a:lvl4pPr marL="1600200" indent="-228600" eaLnBrk="0" hangingPunct="0">
              <a:defRPr sz="1000">
                <a:solidFill>
                  <a:schemeClr val="folHlink"/>
                </a:solidFill>
                <a:latin typeface="Arial Narrow" panose="020B0606020202030204" pitchFamily="34" charset="0"/>
                <a:ea typeface="MS PGothic" panose="020B0600070205080204" pitchFamily="34" charset="-128"/>
              </a:defRPr>
            </a:lvl4pPr>
            <a:lvl5pPr marL="2057400" indent="-228600" eaLnBrk="0" hangingPunct="0">
              <a:defRPr sz="1000">
                <a:solidFill>
                  <a:schemeClr val="folHlink"/>
                </a:solidFill>
                <a:latin typeface="Arial Narrow" panose="020B0606020202030204" pitchFamily="34" charset="0"/>
                <a:ea typeface="MS PGothic" panose="020B0600070205080204" pitchFamily="34" charset="-128"/>
              </a:defRPr>
            </a:lvl5pPr>
            <a:lvl6pPr marL="25146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6pPr>
            <a:lvl7pPr marL="29718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7pPr>
            <a:lvl8pPr marL="34290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8pPr>
            <a:lvl9pPr marL="38862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9pPr>
          </a:lstStyle>
          <a:p>
            <a:pPr eaLnBrk="1" hangingPunct="1"/>
            <a:r>
              <a:rPr lang="en-US" altLang="en-US" sz="1800" b="1">
                <a:solidFill>
                  <a:schemeClr val="tx1"/>
                </a:solidFill>
              </a:rPr>
              <a:t>Mainframe Sample Diagram</a:t>
            </a:r>
          </a:p>
        </p:txBody>
      </p:sp>
      <p:sp>
        <p:nvSpPr>
          <p:cNvPr id="28" name="Rectangle 9">
            <a:extLst>
              <a:ext uri="{FF2B5EF4-FFF2-40B4-BE49-F238E27FC236}">
                <a16:creationId xmlns:a16="http://schemas.microsoft.com/office/drawing/2014/main" id="{2C03155E-8AB9-4F26-A930-39F0E1EB6D6E}"/>
              </a:ext>
            </a:extLst>
          </p:cNvPr>
          <p:cNvSpPr>
            <a:spLocks noChangeArrowheads="1"/>
          </p:cNvSpPr>
          <p:nvPr/>
        </p:nvSpPr>
        <p:spPr bwMode="auto">
          <a:xfrm>
            <a:off x="3276600" y="2962274"/>
            <a:ext cx="762000" cy="1676400"/>
          </a:xfrm>
          <a:prstGeom prst="rect">
            <a:avLst/>
          </a:prstGeom>
          <a:noFill/>
          <a:ln w="25400">
            <a:solidFill>
              <a:srgbClr val="008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1000">
                <a:solidFill>
                  <a:schemeClr val="folHlink"/>
                </a:solidFill>
                <a:latin typeface="Arial Narrow" panose="020B0606020202030204" pitchFamily="34" charset="0"/>
                <a:ea typeface="MS PGothic" panose="020B0600070205080204" pitchFamily="34" charset="-128"/>
              </a:defRPr>
            </a:lvl1pPr>
            <a:lvl2pPr marL="742950" indent="-285750" eaLnBrk="0" hangingPunct="0">
              <a:defRPr sz="1000">
                <a:solidFill>
                  <a:schemeClr val="folHlink"/>
                </a:solidFill>
                <a:latin typeface="Arial Narrow" panose="020B0606020202030204" pitchFamily="34" charset="0"/>
                <a:ea typeface="MS PGothic" panose="020B0600070205080204" pitchFamily="34" charset="-128"/>
              </a:defRPr>
            </a:lvl2pPr>
            <a:lvl3pPr marL="1143000" indent="-228600" eaLnBrk="0" hangingPunct="0">
              <a:defRPr sz="1000">
                <a:solidFill>
                  <a:schemeClr val="folHlink"/>
                </a:solidFill>
                <a:latin typeface="Arial Narrow" panose="020B0606020202030204" pitchFamily="34" charset="0"/>
                <a:ea typeface="MS PGothic" panose="020B0600070205080204" pitchFamily="34" charset="-128"/>
              </a:defRPr>
            </a:lvl3pPr>
            <a:lvl4pPr marL="1600200" indent="-228600" eaLnBrk="0" hangingPunct="0">
              <a:defRPr sz="1000">
                <a:solidFill>
                  <a:schemeClr val="folHlink"/>
                </a:solidFill>
                <a:latin typeface="Arial Narrow" panose="020B0606020202030204" pitchFamily="34" charset="0"/>
                <a:ea typeface="MS PGothic" panose="020B0600070205080204" pitchFamily="34" charset="-128"/>
              </a:defRPr>
            </a:lvl4pPr>
            <a:lvl5pPr marL="2057400" indent="-228600" eaLnBrk="0" hangingPunct="0">
              <a:defRPr sz="1000">
                <a:solidFill>
                  <a:schemeClr val="folHlink"/>
                </a:solidFill>
                <a:latin typeface="Arial Narrow" panose="020B0606020202030204" pitchFamily="34" charset="0"/>
                <a:ea typeface="MS PGothic" panose="020B0600070205080204" pitchFamily="34" charset="-128"/>
              </a:defRPr>
            </a:lvl5pPr>
            <a:lvl6pPr marL="25146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6pPr>
            <a:lvl7pPr marL="29718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7pPr>
            <a:lvl8pPr marL="34290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8pPr>
            <a:lvl9pPr marL="38862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9pPr>
          </a:lstStyle>
          <a:p>
            <a:pPr eaLnBrk="1" hangingPunct="1"/>
            <a:endParaRPr lang="en-US" altLang="en-US"/>
          </a:p>
        </p:txBody>
      </p:sp>
      <p:sp>
        <p:nvSpPr>
          <p:cNvPr id="29" name="Text Box 10">
            <a:extLst>
              <a:ext uri="{FF2B5EF4-FFF2-40B4-BE49-F238E27FC236}">
                <a16:creationId xmlns:a16="http://schemas.microsoft.com/office/drawing/2014/main" id="{D3CB2AB1-2661-4E8D-B35F-0D3E24E448B9}"/>
              </a:ext>
            </a:extLst>
          </p:cNvPr>
          <p:cNvSpPr txBox="1">
            <a:spLocks noChangeArrowheads="1"/>
          </p:cNvSpPr>
          <p:nvPr/>
        </p:nvSpPr>
        <p:spPr bwMode="auto">
          <a:xfrm>
            <a:off x="3276601" y="2443162"/>
            <a:ext cx="728663"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000">
                <a:solidFill>
                  <a:schemeClr val="folHlink"/>
                </a:solidFill>
                <a:latin typeface="Arial Narrow" panose="020B0606020202030204" pitchFamily="34" charset="0"/>
                <a:ea typeface="MS PGothic" panose="020B0600070205080204" pitchFamily="34" charset="-128"/>
              </a:defRPr>
            </a:lvl1pPr>
            <a:lvl2pPr marL="742950" indent="-285750" eaLnBrk="0" hangingPunct="0">
              <a:defRPr sz="1000">
                <a:solidFill>
                  <a:schemeClr val="folHlink"/>
                </a:solidFill>
                <a:latin typeface="Arial Narrow" panose="020B0606020202030204" pitchFamily="34" charset="0"/>
                <a:ea typeface="MS PGothic" panose="020B0600070205080204" pitchFamily="34" charset="-128"/>
              </a:defRPr>
            </a:lvl2pPr>
            <a:lvl3pPr marL="1143000" indent="-228600" eaLnBrk="0" hangingPunct="0">
              <a:defRPr sz="1000">
                <a:solidFill>
                  <a:schemeClr val="folHlink"/>
                </a:solidFill>
                <a:latin typeface="Arial Narrow" panose="020B0606020202030204" pitchFamily="34" charset="0"/>
                <a:ea typeface="MS PGothic" panose="020B0600070205080204" pitchFamily="34" charset="-128"/>
              </a:defRPr>
            </a:lvl3pPr>
            <a:lvl4pPr marL="1600200" indent="-228600" eaLnBrk="0" hangingPunct="0">
              <a:defRPr sz="1000">
                <a:solidFill>
                  <a:schemeClr val="folHlink"/>
                </a:solidFill>
                <a:latin typeface="Arial Narrow" panose="020B0606020202030204" pitchFamily="34" charset="0"/>
                <a:ea typeface="MS PGothic" panose="020B0600070205080204" pitchFamily="34" charset="-128"/>
              </a:defRPr>
            </a:lvl4pPr>
            <a:lvl5pPr marL="2057400" indent="-228600" eaLnBrk="0" hangingPunct="0">
              <a:defRPr sz="1000">
                <a:solidFill>
                  <a:schemeClr val="folHlink"/>
                </a:solidFill>
                <a:latin typeface="Arial Narrow" panose="020B0606020202030204" pitchFamily="34" charset="0"/>
                <a:ea typeface="MS PGothic" panose="020B0600070205080204" pitchFamily="34" charset="-128"/>
              </a:defRPr>
            </a:lvl5pPr>
            <a:lvl6pPr marL="25146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6pPr>
            <a:lvl7pPr marL="29718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7pPr>
            <a:lvl8pPr marL="34290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8pPr>
            <a:lvl9pPr marL="38862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9pPr>
          </a:lstStyle>
          <a:p>
            <a:pPr eaLnBrk="1" hangingPunct="1"/>
            <a:r>
              <a:rPr lang="en-US" altLang="en-US" sz="1600" b="1">
                <a:solidFill>
                  <a:srgbClr val="006600"/>
                </a:solidFill>
              </a:rPr>
              <a:t>VM #2</a:t>
            </a:r>
          </a:p>
          <a:p>
            <a:pPr eaLnBrk="1" hangingPunct="1"/>
            <a:r>
              <a:rPr lang="en-US" altLang="en-US" sz="1600" b="1">
                <a:solidFill>
                  <a:srgbClr val="006600"/>
                </a:solidFill>
              </a:rPr>
              <a:t>Task B</a:t>
            </a:r>
          </a:p>
        </p:txBody>
      </p:sp>
      <p:sp>
        <p:nvSpPr>
          <p:cNvPr id="30" name="Rectangle 11">
            <a:extLst>
              <a:ext uri="{FF2B5EF4-FFF2-40B4-BE49-F238E27FC236}">
                <a16:creationId xmlns:a16="http://schemas.microsoft.com/office/drawing/2014/main" id="{1475747E-256B-419F-815A-5A5245EF2E4A}"/>
              </a:ext>
            </a:extLst>
          </p:cNvPr>
          <p:cNvSpPr>
            <a:spLocks noChangeArrowheads="1"/>
          </p:cNvSpPr>
          <p:nvPr/>
        </p:nvSpPr>
        <p:spPr bwMode="auto">
          <a:xfrm>
            <a:off x="4114800" y="2962274"/>
            <a:ext cx="762000" cy="1676400"/>
          </a:xfrm>
          <a:prstGeom prst="rect">
            <a:avLst/>
          </a:prstGeom>
          <a:noFill/>
          <a:ln w="25400">
            <a:solidFill>
              <a:srgbClr val="008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1000">
                <a:solidFill>
                  <a:schemeClr val="folHlink"/>
                </a:solidFill>
                <a:latin typeface="Arial Narrow" panose="020B0606020202030204" pitchFamily="34" charset="0"/>
                <a:ea typeface="MS PGothic" panose="020B0600070205080204" pitchFamily="34" charset="-128"/>
              </a:defRPr>
            </a:lvl1pPr>
            <a:lvl2pPr marL="742950" indent="-285750" eaLnBrk="0" hangingPunct="0">
              <a:defRPr sz="1000">
                <a:solidFill>
                  <a:schemeClr val="folHlink"/>
                </a:solidFill>
                <a:latin typeface="Arial Narrow" panose="020B0606020202030204" pitchFamily="34" charset="0"/>
                <a:ea typeface="MS PGothic" panose="020B0600070205080204" pitchFamily="34" charset="-128"/>
              </a:defRPr>
            </a:lvl2pPr>
            <a:lvl3pPr marL="1143000" indent="-228600" eaLnBrk="0" hangingPunct="0">
              <a:defRPr sz="1000">
                <a:solidFill>
                  <a:schemeClr val="folHlink"/>
                </a:solidFill>
                <a:latin typeface="Arial Narrow" panose="020B0606020202030204" pitchFamily="34" charset="0"/>
                <a:ea typeface="MS PGothic" panose="020B0600070205080204" pitchFamily="34" charset="-128"/>
              </a:defRPr>
            </a:lvl3pPr>
            <a:lvl4pPr marL="1600200" indent="-228600" eaLnBrk="0" hangingPunct="0">
              <a:defRPr sz="1000">
                <a:solidFill>
                  <a:schemeClr val="folHlink"/>
                </a:solidFill>
                <a:latin typeface="Arial Narrow" panose="020B0606020202030204" pitchFamily="34" charset="0"/>
                <a:ea typeface="MS PGothic" panose="020B0600070205080204" pitchFamily="34" charset="-128"/>
              </a:defRPr>
            </a:lvl4pPr>
            <a:lvl5pPr marL="2057400" indent="-228600" eaLnBrk="0" hangingPunct="0">
              <a:defRPr sz="1000">
                <a:solidFill>
                  <a:schemeClr val="folHlink"/>
                </a:solidFill>
                <a:latin typeface="Arial Narrow" panose="020B0606020202030204" pitchFamily="34" charset="0"/>
                <a:ea typeface="MS PGothic" panose="020B0600070205080204" pitchFamily="34" charset="-128"/>
              </a:defRPr>
            </a:lvl5pPr>
            <a:lvl6pPr marL="25146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6pPr>
            <a:lvl7pPr marL="29718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7pPr>
            <a:lvl8pPr marL="34290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8pPr>
            <a:lvl9pPr marL="38862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9pPr>
          </a:lstStyle>
          <a:p>
            <a:pPr eaLnBrk="1" hangingPunct="1"/>
            <a:endParaRPr lang="en-US" altLang="en-US"/>
          </a:p>
        </p:txBody>
      </p:sp>
      <p:sp>
        <p:nvSpPr>
          <p:cNvPr id="31" name="Text Box 12">
            <a:extLst>
              <a:ext uri="{FF2B5EF4-FFF2-40B4-BE49-F238E27FC236}">
                <a16:creationId xmlns:a16="http://schemas.microsoft.com/office/drawing/2014/main" id="{EF4716F0-980A-4092-86E1-8C81073D2E76}"/>
              </a:ext>
            </a:extLst>
          </p:cNvPr>
          <p:cNvSpPr txBox="1">
            <a:spLocks noChangeArrowheads="1"/>
          </p:cNvSpPr>
          <p:nvPr/>
        </p:nvSpPr>
        <p:spPr bwMode="auto">
          <a:xfrm>
            <a:off x="4114801" y="2443162"/>
            <a:ext cx="728663"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000">
                <a:solidFill>
                  <a:schemeClr val="folHlink"/>
                </a:solidFill>
                <a:latin typeface="Arial Narrow" panose="020B0606020202030204" pitchFamily="34" charset="0"/>
                <a:ea typeface="MS PGothic" panose="020B0600070205080204" pitchFamily="34" charset="-128"/>
              </a:defRPr>
            </a:lvl1pPr>
            <a:lvl2pPr marL="742950" indent="-285750" eaLnBrk="0" hangingPunct="0">
              <a:defRPr sz="1000">
                <a:solidFill>
                  <a:schemeClr val="folHlink"/>
                </a:solidFill>
                <a:latin typeface="Arial Narrow" panose="020B0606020202030204" pitchFamily="34" charset="0"/>
                <a:ea typeface="MS PGothic" panose="020B0600070205080204" pitchFamily="34" charset="-128"/>
              </a:defRPr>
            </a:lvl2pPr>
            <a:lvl3pPr marL="1143000" indent="-228600" eaLnBrk="0" hangingPunct="0">
              <a:defRPr sz="1000">
                <a:solidFill>
                  <a:schemeClr val="folHlink"/>
                </a:solidFill>
                <a:latin typeface="Arial Narrow" panose="020B0606020202030204" pitchFamily="34" charset="0"/>
                <a:ea typeface="MS PGothic" panose="020B0600070205080204" pitchFamily="34" charset="-128"/>
              </a:defRPr>
            </a:lvl3pPr>
            <a:lvl4pPr marL="1600200" indent="-228600" eaLnBrk="0" hangingPunct="0">
              <a:defRPr sz="1000">
                <a:solidFill>
                  <a:schemeClr val="folHlink"/>
                </a:solidFill>
                <a:latin typeface="Arial Narrow" panose="020B0606020202030204" pitchFamily="34" charset="0"/>
                <a:ea typeface="MS PGothic" panose="020B0600070205080204" pitchFamily="34" charset="-128"/>
              </a:defRPr>
            </a:lvl4pPr>
            <a:lvl5pPr marL="2057400" indent="-228600" eaLnBrk="0" hangingPunct="0">
              <a:defRPr sz="1000">
                <a:solidFill>
                  <a:schemeClr val="folHlink"/>
                </a:solidFill>
                <a:latin typeface="Arial Narrow" panose="020B0606020202030204" pitchFamily="34" charset="0"/>
                <a:ea typeface="MS PGothic" panose="020B0600070205080204" pitchFamily="34" charset="-128"/>
              </a:defRPr>
            </a:lvl5pPr>
            <a:lvl6pPr marL="25146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6pPr>
            <a:lvl7pPr marL="29718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7pPr>
            <a:lvl8pPr marL="34290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8pPr>
            <a:lvl9pPr marL="38862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9pPr>
          </a:lstStyle>
          <a:p>
            <a:pPr eaLnBrk="1" hangingPunct="1"/>
            <a:r>
              <a:rPr lang="en-US" altLang="en-US" sz="1600" b="1">
                <a:solidFill>
                  <a:srgbClr val="006600"/>
                </a:solidFill>
              </a:rPr>
              <a:t>VM #3</a:t>
            </a:r>
          </a:p>
          <a:p>
            <a:pPr eaLnBrk="1" hangingPunct="1"/>
            <a:r>
              <a:rPr lang="en-US" altLang="en-US" sz="1600" b="1">
                <a:solidFill>
                  <a:srgbClr val="006600"/>
                </a:solidFill>
              </a:rPr>
              <a:t>Task C</a:t>
            </a:r>
          </a:p>
        </p:txBody>
      </p:sp>
      <p:sp>
        <p:nvSpPr>
          <p:cNvPr id="32" name="Rectangle 13">
            <a:extLst>
              <a:ext uri="{FF2B5EF4-FFF2-40B4-BE49-F238E27FC236}">
                <a16:creationId xmlns:a16="http://schemas.microsoft.com/office/drawing/2014/main" id="{A076E368-8A86-4FAB-8141-7F43DD053458}"/>
              </a:ext>
            </a:extLst>
          </p:cNvPr>
          <p:cNvSpPr>
            <a:spLocks noChangeArrowheads="1"/>
          </p:cNvSpPr>
          <p:nvPr/>
        </p:nvSpPr>
        <p:spPr bwMode="auto">
          <a:xfrm>
            <a:off x="4953000" y="2962274"/>
            <a:ext cx="762000" cy="1676400"/>
          </a:xfrm>
          <a:prstGeom prst="rect">
            <a:avLst/>
          </a:prstGeom>
          <a:noFill/>
          <a:ln w="25400">
            <a:solidFill>
              <a:srgbClr val="008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1000">
                <a:solidFill>
                  <a:schemeClr val="folHlink"/>
                </a:solidFill>
                <a:latin typeface="Arial Narrow" panose="020B0606020202030204" pitchFamily="34" charset="0"/>
                <a:ea typeface="MS PGothic" panose="020B0600070205080204" pitchFamily="34" charset="-128"/>
              </a:defRPr>
            </a:lvl1pPr>
            <a:lvl2pPr marL="742950" indent="-285750" eaLnBrk="0" hangingPunct="0">
              <a:defRPr sz="1000">
                <a:solidFill>
                  <a:schemeClr val="folHlink"/>
                </a:solidFill>
                <a:latin typeface="Arial Narrow" panose="020B0606020202030204" pitchFamily="34" charset="0"/>
                <a:ea typeface="MS PGothic" panose="020B0600070205080204" pitchFamily="34" charset="-128"/>
              </a:defRPr>
            </a:lvl2pPr>
            <a:lvl3pPr marL="1143000" indent="-228600" eaLnBrk="0" hangingPunct="0">
              <a:defRPr sz="1000">
                <a:solidFill>
                  <a:schemeClr val="folHlink"/>
                </a:solidFill>
                <a:latin typeface="Arial Narrow" panose="020B0606020202030204" pitchFamily="34" charset="0"/>
                <a:ea typeface="MS PGothic" panose="020B0600070205080204" pitchFamily="34" charset="-128"/>
              </a:defRPr>
            </a:lvl3pPr>
            <a:lvl4pPr marL="1600200" indent="-228600" eaLnBrk="0" hangingPunct="0">
              <a:defRPr sz="1000">
                <a:solidFill>
                  <a:schemeClr val="folHlink"/>
                </a:solidFill>
                <a:latin typeface="Arial Narrow" panose="020B0606020202030204" pitchFamily="34" charset="0"/>
                <a:ea typeface="MS PGothic" panose="020B0600070205080204" pitchFamily="34" charset="-128"/>
              </a:defRPr>
            </a:lvl4pPr>
            <a:lvl5pPr marL="2057400" indent="-228600" eaLnBrk="0" hangingPunct="0">
              <a:defRPr sz="1000">
                <a:solidFill>
                  <a:schemeClr val="folHlink"/>
                </a:solidFill>
                <a:latin typeface="Arial Narrow" panose="020B0606020202030204" pitchFamily="34" charset="0"/>
                <a:ea typeface="MS PGothic" panose="020B0600070205080204" pitchFamily="34" charset="-128"/>
              </a:defRPr>
            </a:lvl5pPr>
            <a:lvl6pPr marL="25146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6pPr>
            <a:lvl7pPr marL="29718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7pPr>
            <a:lvl8pPr marL="34290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8pPr>
            <a:lvl9pPr marL="38862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9pPr>
          </a:lstStyle>
          <a:p>
            <a:pPr eaLnBrk="1" hangingPunct="1"/>
            <a:endParaRPr lang="en-US" altLang="en-US"/>
          </a:p>
        </p:txBody>
      </p:sp>
      <p:sp>
        <p:nvSpPr>
          <p:cNvPr id="33" name="Text Box 14">
            <a:extLst>
              <a:ext uri="{FF2B5EF4-FFF2-40B4-BE49-F238E27FC236}">
                <a16:creationId xmlns:a16="http://schemas.microsoft.com/office/drawing/2014/main" id="{EC7270F4-CCB4-4129-915C-D895A54D002D}"/>
              </a:ext>
            </a:extLst>
          </p:cNvPr>
          <p:cNvSpPr txBox="1">
            <a:spLocks noChangeArrowheads="1"/>
          </p:cNvSpPr>
          <p:nvPr/>
        </p:nvSpPr>
        <p:spPr bwMode="auto">
          <a:xfrm>
            <a:off x="4953001" y="2443162"/>
            <a:ext cx="728663"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000">
                <a:solidFill>
                  <a:schemeClr val="folHlink"/>
                </a:solidFill>
                <a:latin typeface="Arial Narrow" panose="020B0606020202030204" pitchFamily="34" charset="0"/>
                <a:ea typeface="MS PGothic" panose="020B0600070205080204" pitchFamily="34" charset="-128"/>
              </a:defRPr>
            </a:lvl1pPr>
            <a:lvl2pPr marL="742950" indent="-285750" eaLnBrk="0" hangingPunct="0">
              <a:defRPr sz="1000">
                <a:solidFill>
                  <a:schemeClr val="folHlink"/>
                </a:solidFill>
                <a:latin typeface="Arial Narrow" panose="020B0606020202030204" pitchFamily="34" charset="0"/>
                <a:ea typeface="MS PGothic" panose="020B0600070205080204" pitchFamily="34" charset="-128"/>
              </a:defRPr>
            </a:lvl2pPr>
            <a:lvl3pPr marL="1143000" indent="-228600" eaLnBrk="0" hangingPunct="0">
              <a:defRPr sz="1000">
                <a:solidFill>
                  <a:schemeClr val="folHlink"/>
                </a:solidFill>
                <a:latin typeface="Arial Narrow" panose="020B0606020202030204" pitchFamily="34" charset="0"/>
                <a:ea typeface="MS PGothic" panose="020B0600070205080204" pitchFamily="34" charset="-128"/>
              </a:defRPr>
            </a:lvl3pPr>
            <a:lvl4pPr marL="1600200" indent="-228600" eaLnBrk="0" hangingPunct="0">
              <a:defRPr sz="1000">
                <a:solidFill>
                  <a:schemeClr val="folHlink"/>
                </a:solidFill>
                <a:latin typeface="Arial Narrow" panose="020B0606020202030204" pitchFamily="34" charset="0"/>
                <a:ea typeface="MS PGothic" panose="020B0600070205080204" pitchFamily="34" charset="-128"/>
              </a:defRPr>
            </a:lvl4pPr>
            <a:lvl5pPr marL="2057400" indent="-228600" eaLnBrk="0" hangingPunct="0">
              <a:defRPr sz="1000">
                <a:solidFill>
                  <a:schemeClr val="folHlink"/>
                </a:solidFill>
                <a:latin typeface="Arial Narrow" panose="020B0606020202030204" pitchFamily="34" charset="0"/>
                <a:ea typeface="MS PGothic" panose="020B0600070205080204" pitchFamily="34" charset="-128"/>
              </a:defRPr>
            </a:lvl5pPr>
            <a:lvl6pPr marL="25146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6pPr>
            <a:lvl7pPr marL="29718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7pPr>
            <a:lvl8pPr marL="34290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8pPr>
            <a:lvl9pPr marL="38862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9pPr>
          </a:lstStyle>
          <a:p>
            <a:pPr eaLnBrk="1" hangingPunct="1"/>
            <a:r>
              <a:rPr lang="en-US" altLang="en-US" sz="1600" b="1">
                <a:solidFill>
                  <a:srgbClr val="006600"/>
                </a:solidFill>
              </a:rPr>
              <a:t>VM #4</a:t>
            </a:r>
          </a:p>
          <a:p>
            <a:pPr eaLnBrk="1" hangingPunct="1"/>
            <a:r>
              <a:rPr lang="en-US" altLang="en-US" sz="1600" b="1">
                <a:solidFill>
                  <a:srgbClr val="006600"/>
                </a:solidFill>
              </a:rPr>
              <a:t>Task D</a:t>
            </a:r>
          </a:p>
        </p:txBody>
      </p:sp>
      <p:sp>
        <p:nvSpPr>
          <p:cNvPr id="34" name="Rectangle 15">
            <a:extLst>
              <a:ext uri="{FF2B5EF4-FFF2-40B4-BE49-F238E27FC236}">
                <a16:creationId xmlns:a16="http://schemas.microsoft.com/office/drawing/2014/main" id="{C1CBFE51-DB98-4F02-9CDD-3F24086F252D}"/>
              </a:ext>
            </a:extLst>
          </p:cNvPr>
          <p:cNvSpPr>
            <a:spLocks noChangeArrowheads="1"/>
          </p:cNvSpPr>
          <p:nvPr/>
        </p:nvSpPr>
        <p:spPr bwMode="auto">
          <a:xfrm>
            <a:off x="5791200" y="2962274"/>
            <a:ext cx="762000" cy="1676400"/>
          </a:xfrm>
          <a:prstGeom prst="rect">
            <a:avLst/>
          </a:prstGeom>
          <a:noFill/>
          <a:ln w="25400">
            <a:solidFill>
              <a:srgbClr val="008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1000">
                <a:solidFill>
                  <a:schemeClr val="folHlink"/>
                </a:solidFill>
                <a:latin typeface="Arial Narrow" panose="020B0606020202030204" pitchFamily="34" charset="0"/>
                <a:ea typeface="MS PGothic" panose="020B0600070205080204" pitchFamily="34" charset="-128"/>
              </a:defRPr>
            </a:lvl1pPr>
            <a:lvl2pPr marL="742950" indent="-285750" eaLnBrk="0" hangingPunct="0">
              <a:defRPr sz="1000">
                <a:solidFill>
                  <a:schemeClr val="folHlink"/>
                </a:solidFill>
                <a:latin typeface="Arial Narrow" panose="020B0606020202030204" pitchFamily="34" charset="0"/>
                <a:ea typeface="MS PGothic" panose="020B0600070205080204" pitchFamily="34" charset="-128"/>
              </a:defRPr>
            </a:lvl2pPr>
            <a:lvl3pPr marL="1143000" indent="-228600" eaLnBrk="0" hangingPunct="0">
              <a:defRPr sz="1000">
                <a:solidFill>
                  <a:schemeClr val="folHlink"/>
                </a:solidFill>
                <a:latin typeface="Arial Narrow" panose="020B0606020202030204" pitchFamily="34" charset="0"/>
                <a:ea typeface="MS PGothic" panose="020B0600070205080204" pitchFamily="34" charset="-128"/>
              </a:defRPr>
            </a:lvl3pPr>
            <a:lvl4pPr marL="1600200" indent="-228600" eaLnBrk="0" hangingPunct="0">
              <a:defRPr sz="1000">
                <a:solidFill>
                  <a:schemeClr val="folHlink"/>
                </a:solidFill>
                <a:latin typeface="Arial Narrow" panose="020B0606020202030204" pitchFamily="34" charset="0"/>
                <a:ea typeface="MS PGothic" panose="020B0600070205080204" pitchFamily="34" charset="-128"/>
              </a:defRPr>
            </a:lvl4pPr>
            <a:lvl5pPr marL="2057400" indent="-228600" eaLnBrk="0" hangingPunct="0">
              <a:defRPr sz="1000">
                <a:solidFill>
                  <a:schemeClr val="folHlink"/>
                </a:solidFill>
                <a:latin typeface="Arial Narrow" panose="020B0606020202030204" pitchFamily="34" charset="0"/>
                <a:ea typeface="MS PGothic" panose="020B0600070205080204" pitchFamily="34" charset="-128"/>
              </a:defRPr>
            </a:lvl5pPr>
            <a:lvl6pPr marL="25146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6pPr>
            <a:lvl7pPr marL="29718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7pPr>
            <a:lvl8pPr marL="34290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8pPr>
            <a:lvl9pPr marL="38862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9pPr>
          </a:lstStyle>
          <a:p>
            <a:pPr eaLnBrk="1" hangingPunct="1"/>
            <a:endParaRPr lang="en-US" altLang="en-US"/>
          </a:p>
        </p:txBody>
      </p:sp>
      <p:sp>
        <p:nvSpPr>
          <p:cNvPr id="35" name="Text Box 16">
            <a:extLst>
              <a:ext uri="{FF2B5EF4-FFF2-40B4-BE49-F238E27FC236}">
                <a16:creationId xmlns:a16="http://schemas.microsoft.com/office/drawing/2014/main" id="{91BC1EB2-11D9-45C4-BAEF-F78FCCE2960C}"/>
              </a:ext>
            </a:extLst>
          </p:cNvPr>
          <p:cNvSpPr txBox="1">
            <a:spLocks noChangeArrowheads="1"/>
          </p:cNvSpPr>
          <p:nvPr/>
        </p:nvSpPr>
        <p:spPr bwMode="auto">
          <a:xfrm>
            <a:off x="5791200" y="2443162"/>
            <a:ext cx="719138"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000">
                <a:solidFill>
                  <a:schemeClr val="folHlink"/>
                </a:solidFill>
                <a:latin typeface="Arial Narrow" panose="020B0606020202030204" pitchFamily="34" charset="0"/>
                <a:ea typeface="MS PGothic" panose="020B0600070205080204" pitchFamily="34" charset="-128"/>
              </a:defRPr>
            </a:lvl1pPr>
            <a:lvl2pPr marL="742950" indent="-285750" eaLnBrk="0" hangingPunct="0">
              <a:defRPr sz="1000">
                <a:solidFill>
                  <a:schemeClr val="folHlink"/>
                </a:solidFill>
                <a:latin typeface="Arial Narrow" panose="020B0606020202030204" pitchFamily="34" charset="0"/>
                <a:ea typeface="MS PGothic" panose="020B0600070205080204" pitchFamily="34" charset="-128"/>
              </a:defRPr>
            </a:lvl2pPr>
            <a:lvl3pPr marL="1143000" indent="-228600" eaLnBrk="0" hangingPunct="0">
              <a:defRPr sz="1000">
                <a:solidFill>
                  <a:schemeClr val="folHlink"/>
                </a:solidFill>
                <a:latin typeface="Arial Narrow" panose="020B0606020202030204" pitchFamily="34" charset="0"/>
                <a:ea typeface="MS PGothic" panose="020B0600070205080204" pitchFamily="34" charset="-128"/>
              </a:defRPr>
            </a:lvl3pPr>
            <a:lvl4pPr marL="1600200" indent="-228600" eaLnBrk="0" hangingPunct="0">
              <a:defRPr sz="1000">
                <a:solidFill>
                  <a:schemeClr val="folHlink"/>
                </a:solidFill>
                <a:latin typeface="Arial Narrow" panose="020B0606020202030204" pitchFamily="34" charset="0"/>
                <a:ea typeface="MS PGothic" panose="020B0600070205080204" pitchFamily="34" charset="-128"/>
              </a:defRPr>
            </a:lvl4pPr>
            <a:lvl5pPr marL="2057400" indent="-228600" eaLnBrk="0" hangingPunct="0">
              <a:defRPr sz="1000">
                <a:solidFill>
                  <a:schemeClr val="folHlink"/>
                </a:solidFill>
                <a:latin typeface="Arial Narrow" panose="020B0606020202030204" pitchFamily="34" charset="0"/>
                <a:ea typeface="MS PGothic" panose="020B0600070205080204" pitchFamily="34" charset="-128"/>
              </a:defRPr>
            </a:lvl5pPr>
            <a:lvl6pPr marL="25146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6pPr>
            <a:lvl7pPr marL="29718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7pPr>
            <a:lvl8pPr marL="34290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8pPr>
            <a:lvl9pPr marL="38862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9pPr>
          </a:lstStyle>
          <a:p>
            <a:pPr eaLnBrk="1" hangingPunct="1"/>
            <a:r>
              <a:rPr lang="en-US" altLang="en-US" sz="1600" b="1">
                <a:solidFill>
                  <a:srgbClr val="006600"/>
                </a:solidFill>
              </a:rPr>
              <a:t>VM #5</a:t>
            </a:r>
          </a:p>
          <a:p>
            <a:pPr eaLnBrk="1" hangingPunct="1"/>
            <a:r>
              <a:rPr lang="en-US" altLang="en-US" sz="1600" b="1">
                <a:solidFill>
                  <a:srgbClr val="006600"/>
                </a:solidFill>
              </a:rPr>
              <a:t>Task E</a:t>
            </a:r>
          </a:p>
        </p:txBody>
      </p:sp>
      <p:sp>
        <p:nvSpPr>
          <p:cNvPr id="36" name="Rectangle 17">
            <a:extLst>
              <a:ext uri="{FF2B5EF4-FFF2-40B4-BE49-F238E27FC236}">
                <a16:creationId xmlns:a16="http://schemas.microsoft.com/office/drawing/2014/main" id="{724B8D11-4E4B-48EF-91D6-3656DAD6F902}"/>
              </a:ext>
            </a:extLst>
          </p:cNvPr>
          <p:cNvSpPr>
            <a:spLocks noChangeArrowheads="1"/>
          </p:cNvSpPr>
          <p:nvPr/>
        </p:nvSpPr>
        <p:spPr bwMode="auto">
          <a:xfrm>
            <a:off x="6629400" y="2962274"/>
            <a:ext cx="762000" cy="1676400"/>
          </a:xfrm>
          <a:prstGeom prst="rect">
            <a:avLst/>
          </a:prstGeom>
          <a:noFill/>
          <a:ln w="25400">
            <a:solidFill>
              <a:srgbClr val="008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1000">
                <a:solidFill>
                  <a:schemeClr val="folHlink"/>
                </a:solidFill>
                <a:latin typeface="Arial Narrow" panose="020B0606020202030204" pitchFamily="34" charset="0"/>
                <a:ea typeface="MS PGothic" panose="020B0600070205080204" pitchFamily="34" charset="-128"/>
              </a:defRPr>
            </a:lvl1pPr>
            <a:lvl2pPr marL="742950" indent="-285750" eaLnBrk="0" hangingPunct="0">
              <a:defRPr sz="1000">
                <a:solidFill>
                  <a:schemeClr val="folHlink"/>
                </a:solidFill>
                <a:latin typeface="Arial Narrow" panose="020B0606020202030204" pitchFamily="34" charset="0"/>
                <a:ea typeface="MS PGothic" panose="020B0600070205080204" pitchFamily="34" charset="-128"/>
              </a:defRPr>
            </a:lvl2pPr>
            <a:lvl3pPr marL="1143000" indent="-228600" eaLnBrk="0" hangingPunct="0">
              <a:defRPr sz="1000">
                <a:solidFill>
                  <a:schemeClr val="folHlink"/>
                </a:solidFill>
                <a:latin typeface="Arial Narrow" panose="020B0606020202030204" pitchFamily="34" charset="0"/>
                <a:ea typeface="MS PGothic" panose="020B0600070205080204" pitchFamily="34" charset="-128"/>
              </a:defRPr>
            </a:lvl3pPr>
            <a:lvl4pPr marL="1600200" indent="-228600" eaLnBrk="0" hangingPunct="0">
              <a:defRPr sz="1000">
                <a:solidFill>
                  <a:schemeClr val="folHlink"/>
                </a:solidFill>
                <a:latin typeface="Arial Narrow" panose="020B0606020202030204" pitchFamily="34" charset="0"/>
                <a:ea typeface="MS PGothic" panose="020B0600070205080204" pitchFamily="34" charset="-128"/>
              </a:defRPr>
            </a:lvl4pPr>
            <a:lvl5pPr marL="2057400" indent="-228600" eaLnBrk="0" hangingPunct="0">
              <a:defRPr sz="1000">
                <a:solidFill>
                  <a:schemeClr val="folHlink"/>
                </a:solidFill>
                <a:latin typeface="Arial Narrow" panose="020B0606020202030204" pitchFamily="34" charset="0"/>
                <a:ea typeface="MS PGothic" panose="020B0600070205080204" pitchFamily="34" charset="-128"/>
              </a:defRPr>
            </a:lvl5pPr>
            <a:lvl6pPr marL="25146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6pPr>
            <a:lvl7pPr marL="29718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7pPr>
            <a:lvl8pPr marL="34290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8pPr>
            <a:lvl9pPr marL="38862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9pPr>
          </a:lstStyle>
          <a:p>
            <a:pPr eaLnBrk="1" hangingPunct="1"/>
            <a:endParaRPr lang="en-US" altLang="en-US"/>
          </a:p>
        </p:txBody>
      </p:sp>
      <p:sp>
        <p:nvSpPr>
          <p:cNvPr id="37" name="Text Box 18">
            <a:extLst>
              <a:ext uri="{FF2B5EF4-FFF2-40B4-BE49-F238E27FC236}">
                <a16:creationId xmlns:a16="http://schemas.microsoft.com/office/drawing/2014/main" id="{6E73C62E-AD05-48FB-9527-9FFA7159FCE4}"/>
              </a:ext>
            </a:extLst>
          </p:cNvPr>
          <p:cNvSpPr txBox="1">
            <a:spLocks noChangeArrowheads="1"/>
          </p:cNvSpPr>
          <p:nvPr/>
        </p:nvSpPr>
        <p:spPr bwMode="auto">
          <a:xfrm>
            <a:off x="6629401" y="2443162"/>
            <a:ext cx="709613"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000">
                <a:solidFill>
                  <a:schemeClr val="folHlink"/>
                </a:solidFill>
                <a:latin typeface="Arial Narrow" panose="020B0606020202030204" pitchFamily="34" charset="0"/>
                <a:ea typeface="MS PGothic" panose="020B0600070205080204" pitchFamily="34" charset="-128"/>
              </a:defRPr>
            </a:lvl1pPr>
            <a:lvl2pPr marL="742950" indent="-285750" eaLnBrk="0" hangingPunct="0">
              <a:defRPr sz="1000">
                <a:solidFill>
                  <a:schemeClr val="folHlink"/>
                </a:solidFill>
                <a:latin typeface="Arial Narrow" panose="020B0606020202030204" pitchFamily="34" charset="0"/>
                <a:ea typeface="MS PGothic" panose="020B0600070205080204" pitchFamily="34" charset="-128"/>
              </a:defRPr>
            </a:lvl2pPr>
            <a:lvl3pPr marL="1143000" indent="-228600" eaLnBrk="0" hangingPunct="0">
              <a:defRPr sz="1000">
                <a:solidFill>
                  <a:schemeClr val="folHlink"/>
                </a:solidFill>
                <a:latin typeface="Arial Narrow" panose="020B0606020202030204" pitchFamily="34" charset="0"/>
                <a:ea typeface="MS PGothic" panose="020B0600070205080204" pitchFamily="34" charset="-128"/>
              </a:defRPr>
            </a:lvl3pPr>
            <a:lvl4pPr marL="1600200" indent="-228600" eaLnBrk="0" hangingPunct="0">
              <a:defRPr sz="1000">
                <a:solidFill>
                  <a:schemeClr val="folHlink"/>
                </a:solidFill>
                <a:latin typeface="Arial Narrow" panose="020B0606020202030204" pitchFamily="34" charset="0"/>
                <a:ea typeface="MS PGothic" panose="020B0600070205080204" pitchFamily="34" charset="-128"/>
              </a:defRPr>
            </a:lvl4pPr>
            <a:lvl5pPr marL="2057400" indent="-228600" eaLnBrk="0" hangingPunct="0">
              <a:defRPr sz="1000">
                <a:solidFill>
                  <a:schemeClr val="folHlink"/>
                </a:solidFill>
                <a:latin typeface="Arial Narrow" panose="020B0606020202030204" pitchFamily="34" charset="0"/>
                <a:ea typeface="MS PGothic" panose="020B0600070205080204" pitchFamily="34" charset="-128"/>
              </a:defRPr>
            </a:lvl5pPr>
            <a:lvl6pPr marL="25146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6pPr>
            <a:lvl7pPr marL="29718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7pPr>
            <a:lvl8pPr marL="34290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8pPr>
            <a:lvl9pPr marL="38862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9pPr>
          </a:lstStyle>
          <a:p>
            <a:pPr eaLnBrk="1" hangingPunct="1"/>
            <a:r>
              <a:rPr lang="en-US" altLang="en-US" sz="1600" b="1">
                <a:solidFill>
                  <a:srgbClr val="006600"/>
                </a:solidFill>
              </a:rPr>
              <a:t>VM #6</a:t>
            </a:r>
          </a:p>
          <a:p>
            <a:pPr eaLnBrk="1" hangingPunct="1"/>
            <a:r>
              <a:rPr lang="en-US" altLang="en-US" sz="1600" b="1">
                <a:solidFill>
                  <a:srgbClr val="006600"/>
                </a:solidFill>
              </a:rPr>
              <a:t>Task F</a:t>
            </a:r>
          </a:p>
        </p:txBody>
      </p:sp>
      <p:sp>
        <p:nvSpPr>
          <p:cNvPr id="38" name="Rectangle 19">
            <a:extLst>
              <a:ext uri="{FF2B5EF4-FFF2-40B4-BE49-F238E27FC236}">
                <a16:creationId xmlns:a16="http://schemas.microsoft.com/office/drawing/2014/main" id="{835059E3-8ECB-4922-9CCF-51BC91FBA4E3}"/>
              </a:ext>
            </a:extLst>
          </p:cNvPr>
          <p:cNvSpPr>
            <a:spLocks noChangeArrowheads="1"/>
          </p:cNvSpPr>
          <p:nvPr/>
        </p:nvSpPr>
        <p:spPr bwMode="auto">
          <a:xfrm>
            <a:off x="7467600" y="2962274"/>
            <a:ext cx="762000" cy="1676400"/>
          </a:xfrm>
          <a:prstGeom prst="rect">
            <a:avLst/>
          </a:prstGeom>
          <a:noFill/>
          <a:ln w="25400">
            <a:solidFill>
              <a:srgbClr val="008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1000">
                <a:solidFill>
                  <a:schemeClr val="folHlink"/>
                </a:solidFill>
                <a:latin typeface="Arial Narrow" panose="020B0606020202030204" pitchFamily="34" charset="0"/>
                <a:ea typeface="MS PGothic" panose="020B0600070205080204" pitchFamily="34" charset="-128"/>
              </a:defRPr>
            </a:lvl1pPr>
            <a:lvl2pPr marL="742950" indent="-285750" eaLnBrk="0" hangingPunct="0">
              <a:defRPr sz="1000">
                <a:solidFill>
                  <a:schemeClr val="folHlink"/>
                </a:solidFill>
                <a:latin typeface="Arial Narrow" panose="020B0606020202030204" pitchFamily="34" charset="0"/>
                <a:ea typeface="MS PGothic" panose="020B0600070205080204" pitchFamily="34" charset="-128"/>
              </a:defRPr>
            </a:lvl2pPr>
            <a:lvl3pPr marL="1143000" indent="-228600" eaLnBrk="0" hangingPunct="0">
              <a:defRPr sz="1000">
                <a:solidFill>
                  <a:schemeClr val="folHlink"/>
                </a:solidFill>
                <a:latin typeface="Arial Narrow" panose="020B0606020202030204" pitchFamily="34" charset="0"/>
                <a:ea typeface="MS PGothic" panose="020B0600070205080204" pitchFamily="34" charset="-128"/>
              </a:defRPr>
            </a:lvl3pPr>
            <a:lvl4pPr marL="1600200" indent="-228600" eaLnBrk="0" hangingPunct="0">
              <a:defRPr sz="1000">
                <a:solidFill>
                  <a:schemeClr val="folHlink"/>
                </a:solidFill>
                <a:latin typeface="Arial Narrow" panose="020B0606020202030204" pitchFamily="34" charset="0"/>
                <a:ea typeface="MS PGothic" panose="020B0600070205080204" pitchFamily="34" charset="-128"/>
              </a:defRPr>
            </a:lvl4pPr>
            <a:lvl5pPr marL="2057400" indent="-228600" eaLnBrk="0" hangingPunct="0">
              <a:defRPr sz="1000">
                <a:solidFill>
                  <a:schemeClr val="folHlink"/>
                </a:solidFill>
                <a:latin typeface="Arial Narrow" panose="020B0606020202030204" pitchFamily="34" charset="0"/>
                <a:ea typeface="MS PGothic" panose="020B0600070205080204" pitchFamily="34" charset="-128"/>
              </a:defRPr>
            </a:lvl5pPr>
            <a:lvl6pPr marL="25146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6pPr>
            <a:lvl7pPr marL="29718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7pPr>
            <a:lvl8pPr marL="34290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8pPr>
            <a:lvl9pPr marL="38862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9pPr>
          </a:lstStyle>
          <a:p>
            <a:pPr eaLnBrk="1" hangingPunct="1"/>
            <a:endParaRPr lang="en-US" altLang="en-US"/>
          </a:p>
        </p:txBody>
      </p:sp>
      <p:sp>
        <p:nvSpPr>
          <p:cNvPr id="39" name="Text Box 20">
            <a:extLst>
              <a:ext uri="{FF2B5EF4-FFF2-40B4-BE49-F238E27FC236}">
                <a16:creationId xmlns:a16="http://schemas.microsoft.com/office/drawing/2014/main" id="{5B424FCA-1C3F-4415-BBB4-322F86CC7D9A}"/>
              </a:ext>
            </a:extLst>
          </p:cNvPr>
          <p:cNvSpPr txBox="1">
            <a:spLocks noChangeArrowheads="1"/>
          </p:cNvSpPr>
          <p:nvPr/>
        </p:nvSpPr>
        <p:spPr bwMode="auto">
          <a:xfrm>
            <a:off x="7467600" y="2443162"/>
            <a:ext cx="738188"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000">
                <a:solidFill>
                  <a:schemeClr val="folHlink"/>
                </a:solidFill>
                <a:latin typeface="Arial Narrow" panose="020B0606020202030204" pitchFamily="34" charset="0"/>
                <a:ea typeface="MS PGothic" panose="020B0600070205080204" pitchFamily="34" charset="-128"/>
              </a:defRPr>
            </a:lvl1pPr>
            <a:lvl2pPr marL="742950" indent="-285750" eaLnBrk="0" hangingPunct="0">
              <a:defRPr sz="1000">
                <a:solidFill>
                  <a:schemeClr val="folHlink"/>
                </a:solidFill>
                <a:latin typeface="Arial Narrow" panose="020B0606020202030204" pitchFamily="34" charset="0"/>
                <a:ea typeface="MS PGothic" panose="020B0600070205080204" pitchFamily="34" charset="-128"/>
              </a:defRPr>
            </a:lvl2pPr>
            <a:lvl3pPr marL="1143000" indent="-228600" eaLnBrk="0" hangingPunct="0">
              <a:defRPr sz="1000">
                <a:solidFill>
                  <a:schemeClr val="folHlink"/>
                </a:solidFill>
                <a:latin typeface="Arial Narrow" panose="020B0606020202030204" pitchFamily="34" charset="0"/>
                <a:ea typeface="MS PGothic" panose="020B0600070205080204" pitchFamily="34" charset="-128"/>
              </a:defRPr>
            </a:lvl3pPr>
            <a:lvl4pPr marL="1600200" indent="-228600" eaLnBrk="0" hangingPunct="0">
              <a:defRPr sz="1000">
                <a:solidFill>
                  <a:schemeClr val="folHlink"/>
                </a:solidFill>
                <a:latin typeface="Arial Narrow" panose="020B0606020202030204" pitchFamily="34" charset="0"/>
                <a:ea typeface="MS PGothic" panose="020B0600070205080204" pitchFamily="34" charset="-128"/>
              </a:defRPr>
            </a:lvl4pPr>
            <a:lvl5pPr marL="2057400" indent="-228600" eaLnBrk="0" hangingPunct="0">
              <a:defRPr sz="1000">
                <a:solidFill>
                  <a:schemeClr val="folHlink"/>
                </a:solidFill>
                <a:latin typeface="Arial Narrow" panose="020B0606020202030204" pitchFamily="34" charset="0"/>
                <a:ea typeface="MS PGothic" panose="020B0600070205080204" pitchFamily="34" charset="-128"/>
              </a:defRPr>
            </a:lvl5pPr>
            <a:lvl6pPr marL="25146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6pPr>
            <a:lvl7pPr marL="29718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7pPr>
            <a:lvl8pPr marL="34290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8pPr>
            <a:lvl9pPr marL="3886200" indent="-228600" eaLnBrk="0" fontAlgn="base" hangingPunct="0">
              <a:spcBef>
                <a:spcPct val="0"/>
              </a:spcBef>
              <a:spcAft>
                <a:spcPct val="0"/>
              </a:spcAft>
              <a:defRPr sz="1000">
                <a:solidFill>
                  <a:schemeClr val="folHlink"/>
                </a:solidFill>
                <a:latin typeface="Arial Narrow" panose="020B0606020202030204" pitchFamily="34" charset="0"/>
                <a:ea typeface="MS PGothic" panose="020B0600070205080204" pitchFamily="34" charset="-128"/>
              </a:defRPr>
            </a:lvl9pPr>
          </a:lstStyle>
          <a:p>
            <a:pPr eaLnBrk="1" hangingPunct="1"/>
            <a:r>
              <a:rPr lang="en-US" altLang="en-US" sz="1600" b="1">
                <a:solidFill>
                  <a:srgbClr val="006600"/>
                </a:solidFill>
              </a:rPr>
              <a:t>VM #7</a:t>
            </a:r>
          </a:p>
          <a:p>
            <a:pPr eaLnBrk="1" hangingPunct="1"/>
            <a:r>
              <a:rPr lang="en-US" altLang="en-US" sz="1600" b="1">
                <a:solidFill>
                  <a:srgbClr val="006600"/>
                </a:solidFill>
              </a:rPr>
              <a:t>Task G</a:t>
            </a:r>
          </a:p>
        </p:txBody>
      </p:sp>
    </p:spTree>
    <p:extLst>
      <p:ext uri="{BB962C8B-B14F-4D97-AF65-F5344CB8AC3E}">
        <p14:creationId xmlns:p14="http://schemas.microsoft.com/office/powerpoint/2010/main" val="3843377247"/>
      </p:ext>
    </p:extLst>
  </p:cSld>
  <p:clrMapOvr>
    <a:masterClrMapping/>
  </p:clrMapOvr>
  <mc:AlternateContent xmlns:mc="http://schemas.openxmlformats.org/markup-compatibility/2006" xmlns:p14="http://schemas.microsoft.com/office/powerpoint/2010/main">
    <mc:Choice Requires="p14">
      <p:transition spd="slow" p14:dur="2000" advTm="403"/>
    </mc:Choice>
    <mc:Fallback xmlns="">
      <p:transition spd="slow" advTm="403"/>
    </mc:Fallback>
  </mc:AlternateContent>
</p:sld>
</file>

<file path=ppt/theme/theme1.xml><?xml version="1.0" encoding="utf-8"?>
<a:theme xmlns:a="http://schemas.openxmlformats.org/drawingml/2006/main" name="Biz">
  <a:themeElements>
    <a:clrScheme name="Custom 233">
      <a:dk1>
        <a:srgbClr val="000000"/>
      </a:dk1>
      <a:lt1>
        <a:srgbClr val="FFFFFF"/>
      </a:lt1>
      <a:dk2>
        <a:srgbClr val="2388DB"/>
      </a:dk2>
      <a:lt2>
        <a:srgbClr val="BBD7F8"/>
      </a:lt2>
      <a:accent1>
        <a:srgbClr val="80B606"/>
      </a:accent1>
      <a:accent2>
        <a:srgbClr val="E29F1D"/>
      </a:accent2>
      <a:accent3>
        <a:srgbClr val="1D6FB2"/>
      </a:accent3>
      <a:accent4>
        <a:srgbClr val="3FAC98"/>
      </a:accent4>
      <a:accent5>
        <a:srgbClr val="5B57BB"/>
      </a:accent5>
      <a:accent6>
        <a:srgbClr val="D1505E"/>
      </a:accent6>
      <a:hlink>
        <a:srgbClr val="185DA2"/>
      </a:hlink>
      <a:folHlink>
        <a:srgbClr val="00487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24317</TotalTime>
  <Words>2648</Words>
  <Application>Microsoft Macintosh PowerPoint</Application>
  <PresentationFormat>On-screen Show (16:9)</PresentationFormat>
  <Paragraphs>432</Paragraphs>
  <Slides>57</Slides>
  <Notes>14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57</vt:i4>
      </vt:variant>
    </vt:vector>
  </HeadingPairs>
  <TitlesOfParts>
    <vt:vector size="64" baseType="lpstr">
      <vt:lpstr>Courier New</vt:lpstr>
      <vt:lpstr>Arial Narrow</vt:lpstr>
      <vt:lpstr>MS PGothic</vt:lpstr>
      <vt:lpstr>Open Sans</vt:lpstr>
      <vt:lpstr>Arial</vt:lpstr>
      <vt:lpstr>Wingdings</vt:lpstr>
      <vt:lpstr>Biz</vt:lpstr>
      <vt:lpstr>Docker</vt:lpstr>
      <vt:lpstr>Virtualization</vt:lpstr>
      <vt:lpstr>Moore’s law</vt:lpstr>
      <vt:lpstr>Technology Advances</vt:lpstr>
      <vt:lpstr>What is Virtualization</vt:lpstr>
      <vt:lpstr>What is Virtualization</vt:lpstr>
      <vt:lpstr>What is Virtualization</vt:lpstr>
      <vt:lpstr>Virtualization History</vt:lpstr>
      <vt:lpstr>Virtualization on a Mainframe</vt:lpstr>
      <vt:lpstr>Computers in 1990s</vt:lpstr>
      <vt:lpstr>Computers in 2000s</vt:lpstr>
      <vt:lpstr>Virtualization is the Key</vt:lpstr>
      <vt:lpstr>Traditional Physical Server</vt:lpstr>
      <vt:lpstr>New Architecture: Virtual Server</vt:lpstr>
      <vt:lpstr>Virtualization Layer Explored</vt:lpstr>
      <vt:lpstr>Virtualization Layer Explored</vt:lpstr>
      <vt:lpstr>What is Hypervisor?</vt:lpstr>
      <vt:lpstr>Hypervisor-based virtualization</vt:lpstr>
      <vt:lpstr>Hypervisor-based virtualization</vt:lpstr>
      <vt:lpstr>OS virtualization</vt:lpstr>
      <vt:lpstr>OS virtualization</vt:lpstr>
      <vt:lpstr>OS virtualization</vt:lpstr>
      <vt:lpstr>Application virtualization</vt:lpstr>
      <vt:lpstr>Virtual Machines Explored</vt:lpstr>
      <vt:lpstr>Virtualization Benefits</vt:lpstr>
      <vt:lpstr>Docker Overview</vt:lpstr>
      <vt:lpstr>What is Docker?</vt:lpstr>
      <vt:lpstr>Market View: Evolution of IT</vt:lpstr>
      <vt:lpstr>Challenges</vt:lpstr>
      <vt:lpstr>The Challenge</vt:lpstr>
      <vt:lpstr>Results in N X N compatibility nightmare</vt:lpstr>
      <vt:lpstr>The Analogy</vt:lpstr>
      <vt:lpstr>Also an NxN Matrix</vt:lpstr>
      <vt:lpstr>Solution: Intermodal Shipping Container</vt:lpstr>
      <vt:lpstr>This eliminated the NXN problem…</vt:lpstr>
      <vt:lpstr>Spawned an Intermodal Shipping Container Ecosystem</vt:lpstr>
      <vt:lpstr>Docker is a shipping container system for  code</vt:lpstr>
      <vt:lpstr>Or…put more simply</vt:lpstr>
      <vt:lpstr>Docker solves the NXN problem</vt:lpstr>
      <vt:lpstr>What is Docker?</vt:lpstr>
      <vt:lpstr>What is Docker?</vt:lpstr>
      <vt:lpstr>Why Developers Care</vt:lpstr>
      <vt:lpstr>Why Devop’s Cares?</vt:lpstr>
      <vt:lpstr>Docker Vs VM</vt:lpstr>
      <vt:lpstr>Containers</vt:lpstr>
      <vt:lpstr>Containers</vt:lpstr>
      <vt:lpstr>Architecture</vt:lpstr>
      <vt:lpstr>Docker Image</vt:lpstr>
      <vt:lpstr>Docker Container</vt:lpstr>
      <vt:lpstr>Lifecycle - Image vs. Container</vt:lpstr>
      <vt:lpstr>Dockerfile</vt:lpstr>
      <vt:lpstr>Example</vt:lpstr>
      <vt:lpstr>Volumes</vt:lpstr>
      <vt:lpstr>Summary</vt:lpstr>
      <vt:lpstr>Docker Mind Map</vt:lpstr>
      <vt:lpstr>Docker Compose</vt:lpstr>
      <vt:lpstr>Questions?</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Kubernetes </dc:title>
  <cp:lastModifiedBy>Microsoft Office User</cp:lastModifiedBy>
  <cp:revision>112</cp:revision>
  <cp:lastPrinted>2021-01-17T18:54:49Z</cp:lastPrinted>
  <dcterms:modified xsi:type="dcterms:W3CDTF">2023-09-28T05:05:49Z</dcterms:modified>
</cp:coreProperties>
</file>